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Default Extension="xml" ContentType="application/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76.xml" ContentType="application/vnd.openxmlformats-officedocument.presentationml.tags+xml"/>
  <Override PartName="/ppt/tags/tag85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63.xml" ContentType="application/vnd.openxmlformats-officedocument.presentationml.tags+xml"/>
  <Override PartName="/ppt/tags/tag65.xml" ContentType="application/vnd.openxmlformats-officedocument.presentationml.tags+xml"/>
  <Override PartName="/ppt/tags/tag74.xml" ContentType="application/vnd.openxmlformats-officedocument.presentationml.tags+xml"/>
  <Override PartName="/ppt/tags/tag8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8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tags/tag7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Override PartName="/ppt/tags/tag86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ppt/tags/tag84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tags/tag8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24726"/>
    <a:srgbClr val="D24626"/>
    <a:srgbClr val="EEEEE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87" autoAdjust="0"/>
    <p:restoredTop sz="97821" autoAdjust="0"/>
  </p:normalViewPr>
  <p:slideViewPr>
    <p:cSldViewPr snapToGrid="0">
      <p:cViewPr>
        <p:scale>
          <a:sx n="100" d="100"/>
          <a:sy n="100" d="100"/>
        </p:scale>
        <p:origin x="-427" y="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1902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271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131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995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073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3253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822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926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236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368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133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785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254000" y="27941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1980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81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8426534" y="27941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2019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82" name="OTLSHAPE_TB_00000000000000000000000000000000_ScaleContainer"/>
          <p:cNvSpPr/>
          <p:nvPr>
            <p:custDataLst>
              <p:tags r:id="rId4"/>
            </p:custDataLst>
          </p:nvPr>
        </p:nvSpPr>
        <p:spPr>
          <a:xfrm>
            <a:off x="77872" y="2767944"/>
            <a:ext cx="8790298" cy="381000"/>
          </a:xfrm>
          <a:prstGeom prst="round2DiagRect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A6B727"/>
              </a:gs>
              <a:gs pos="100000">
                <a:srgbClr val="737F1C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TLSHAPE_TB_00000000000000000000000000000000_ElapsedTime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4" name="OTLSHAPE_TB_00000000000000000000000000000000_TodayMarkerShape" hidden="1"/>
          <p:cNvSpPr/>
          <p:nvPr>
            <p:custDataLst>
              <p:tags r:id="rId6"/>
            </p:custDataLst>
          </p:nvPr>
        </p:nvSpPr>
        <p:spPr>
          <a:xfrm>
            <a:off x="7519327" y="31242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TLSHAPE_TB_00000000000000000000000000000000_TodayMarkerText" hidden="1"/>
          <p:cNvSpPr txBox="1"/>
          <p:nvPr>
            <p:custDataLst>
              <p:tags r:id="rId7"/>
            </p:custDataLst>
          </p:nvPr>
        </p:nvSpPr>
        <p:spPr>
          <a:xfrm>
            <a:off x="7573756" y="32512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86" name="OTLSHAPE_TB_00000000000000000000000000000000_TimescaleInterval1"/>
          <p:cNvSpPr txBox="1"/>
          <p:nvPr>
            <p:custDataLst>
              <p:tags r:id="rId8"/>
            </p:custDataLst>
          </p:nvPr>
        </p:nvSpPr>
        <p:spPr>
          <a:xfrm>
            <a:off x="434741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87" name="OTLSHAPE_TB_00000000000000000000000000000000_Separator1"/>
          <p:cNvCxnSpPr/>
          <p:nvPr>
            <p:custDataLst>
              <p:tags r:id="rId9"/>
            </p:custDataLst>
          </p:nvPr>
        </p:nvCxnSpPr>
        <p:spPr>
          <a:xfrm>
            <a:off x="911208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8" name="OTLSHAPE_TB_00000000000000000000000000000000_TimescaleInterval2"/>
          <p:cNvSpPr txBox="1"/>
          <p:nvPr>
            <p:custDataLst>
              <p:tags r:id="rId10"/>
            </p:custDataLst>
          </p:nvPr>
        </p:nvSpPr>
        <p:spPr>
          <a:xfrm>
            <a:off x="974708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2006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89" name="OTLSHAPE_TB_00000000000000000000000000000000_Separator2"/>
          <p:cNvCxnSpPr/>
          <p:nvPr>
            <p:custDataLst>
              <p:tags r:id="rId11"/>
            </p:custDataLst>
          </p:nvPr>
        </p:nvCxnSpPr>
        <p:spPr>
          <a:xfrm>
            <a:off x="1623695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0" name="OTLSHAPE_TB_00000000000000000000000000000000_TimescaleInterval3"/>
          <p:cNvSpPr txBox="1"/>
          <p:nvPr>
            <p:custDataLst>
              <p:tags r:id="rId12"/>
            </p:custDataLst>
          </p:nvPr>
        </p:nvSpPr>
        <p:spPr>
          <a:xfrm>
            <a:off x="1687195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91" name="OTLSHAPE_TB_00000000000000000000000000000000_Separator3"/>
          <p:cNvCxnSpPr/>
          <p:nvPr>
            <p:custDataLst>
              <p:tags r:id="rId13"/>
            </p:custDataLst>
          </p:nvPr>
        </p:nvCxnSpPr>
        <p:spPr>
          <a:xfrm>
            <a:off x="2327535" y="2798067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2" name="OTLSHAPE_TB_00000000000000000000000000000000_TimescaleInterval4"/>
          <p:cNvSpPr txBox="1"/>
          <p:nvPr>
            <p:custDataLst>
              <p:tags r:id="rId14"/>
            </p:custDataLst>
          </p:nvPr>
        </p:nvSpPr>
        <p:spPr>
          <a:xfrm>
            <a:off x="2399682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2009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93" name="OTLSHAPE_TB_00000000000000000000000000000000_Separator4"/>
          <p:cNvCxnSpPr/>
          <p:nvPr>
            <p:custDataLst>
              <p:tags r:id="rId15"/>
            </p:custDataLst>
          </p:nvPr>
        </p:nvCxnSpPr>
        <p:spPr>
          <a:xfrm>
            <a:off x="3048669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4" name="OTLSHAPE_TB_00000000000000000000000000000000_TimescaleInterval5"/>
          <p:cNvSpPr txBox="1"/>
          <p:nvPr>
            <p:custDataLst>
              <p:tags r:id="rId16"/>
            </p:custDataLst>
          </p:nvPr>
        </p:nvSpPr>
        <p:spPr>
          <a:xfrm>
            <a:off x="3112169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2010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95" name="OTLSHAPE_TB_00000000000000000000000000000000_Separator5"/>
          <p:cNvCxnSpPr/>
          <p:nvPr>
            <p:custDataLst>
              <p:tags r:id="rId17"/>
            </p:custDataLst>
          </p:nvPr>
        </p:nvCxnSpPr>
        <p:spPr>
          <a:xfrm>
            <a:off x="3700774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6" name="OTLSHAPE_TB_00000000000000000000000000000000_TimescaleInterval6"/>
          <p:cNvSpPr txBox="1"/>
          <p:nvPr>
            <p:custDataLst>
              <p:tags r:id="rId18"/>
            </p:custDataLst>
          </p:nvPr>
        </p:nvSpPr>
        <p:spPr>
          <a:xfrm>
            <a:off x="3738396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97" name="OTLSHAPE_TB_00000000000000000000000000000000_Separator6"/>
          <p:cNvCxnSpPr/>
          <p:nvPr>
            <p:custDataLst>
              <p:tags r:id="rId19"/>
            </p:custDataLst>
          </p:nvPr>
        </p:nvCxnSpPr>
        <p:spPr>
          <a:xfrm>
            <a:off x="4387383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8" name="OTLSHAPE_TB_00000000000000000000000000000000_TimescaleInterval7"/>
          <p:cNvSpPr txBox="1"/>
          <p:nvPr>
            <p:custDataLst>
              <p:tags r:id="rId20"/>
            </p:custDataLst>
          </p:nvPr>
        </p:nvSpPr>
        <p:spPr>
          <a:xfrm>
            <a:off x="4450883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99" name="OTLSHAPE_TB_00000000000000000000000000000000_Separator7"/>
          <p:cNvCxnSpPr/>
          <p:nvPr>
            <p:custDataLst>
              <p:tags r:id="rId21"/>
            </p:custDataLst>
          </p:nvPr>
        </p:nvCxnSpPr>
        <p:spPr>
          <a:xfrm>
            <a:off x="5117122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0" name="OTLSHAPE_TB_00000000000000000000000000000000_TimescaleInterval8"/>
          <p:cNvSpPr txBox="1"/>
          <p:nvPr>
            <p:custDataLst>
              <p:tags r:id="rId22"/>
            </p:custDataLst>
          </p:nvPr>
        </p:nvSpPr>
        <p:spPr>
          <a:xfrm>
            <a:off x="5163370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701" name="OTLSHAPE_TB_00000000000000000000000000000000_Separator8"/>
          <p:cNvCxnSpPr/>
          <p:nvPr>
            <p:custDataLst>
              <p:tags r:id="rId23"/>
            </p:custDataLst>
          </p:nvPr>
        </p:nvCxnSpPr>
        <p:spPr>
          <a:xfrm>
            <a:off x="5829609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2" name="OTLSHAPE_TB_00000000000000000000000000000000_TimescaleInterval9"/>
          <p:cNvSpPr txBox="1"/>
          <p:nvPr>
            <p:custDataLst>
              <p:tags r:id="rId24"/>
            </p:custDataLst>
          </p:nvPr>
        </p:nvSpPr>
        <p:spPr>
          <a:xfrm>
            <a:off x="5893109" y="2840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703" name="OTLSHAPE_TB_00000000000000000000000000000000_Separator9"/>
          <p:cNvCxnSpPr/>
          <p:nvPr>
            <p:custDataLst>
              <p:tags r:id="rId25"/>
            </p:custDataLst>
          </p:nvPr>
        </p:nvCxnSpPr>
        <p:spPr>
          <a:xfrm>
            <a:off x="6507592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4" name="OTLSHAPE_TB_00000000000000000000000000000000_TimescaleInterval10"/>
          <p:cNvSpPr txBox="1"/>
          <p:nvPr>
            <p:custDataLst>
              <p:tags r:id="rId26"/>
            </p:custDataLst>
          </p:nvPr>
        </p:nvSpPr>
        <p:spPr>
          <a:xfrm>
            <a:off x="6562447" y="2840675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4" name="OTLSHAPE_M_22ba966897a34657afc169ade639a7fb_Title"/>
          <p:cNvSpPr txBox="1"/>
          <p:nvPr>
            <p:custDataLst>
              <p:tags r:id="rId27"/>
            </p:custDataLst>
          </p:nvPr>
        </p:nvSpPr>
        <p:spPr>
          <a:xfrm>
            <a:off x="707994" y="614674"/>
            <a:ext cx="1981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Adhésion de la RDC </a:t>
            </a:r>
            <a:r>
              <a:rPr lang="fr-FR" sz="9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à l’ITIE</a:t>
            </a:r>
            <a:endParaRPr lang="en-US" sz="900" spc="-4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7" name="Groupe 76"/>
          <p:cNvGrpSpPr/>
          <p:nvPr/>
        </p:nvGrpSpPr>
        <p:grpSpPr>
          <a:xfrm>
            <a:off x="600924" y="643916"/>
            <a:ext cx="97200" cy="2131883"/>
            <a:chOff x="591161" y="1427741"/>
            <a:chExt cx="97200" cy="1393097"/>
          </a:xfrm>
        </p:grpSpPr>
        <p:cxnSp>
          <p:nvCxnSpPr>
            <p:cNvPr id="705" name="OTLSHAPE_M_22ba966897a34657afc169ade639a7fb_Connector1"/>
            <p:cNvCxnSpPr/>
            <p:nvPr>
              <p:custDataLst>
                <p:tags r:id="rId86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716" name="OTLSHAPE_M_22ba966897a34657afc169ade639a7fb_Shape"/>
            <p:cNvSpPr/>
            <p:nvPr>
              <p:custDataLst>
                <p:tags r:id="rId87"/>
              </p:custDataLst>
            </p:nvPr>
          </p:nvSpPr>
          <p:spPr>
            <a:xfrm rot="16200000">
              <a:off x="609179" y="1409723"/>
              <a:ext cx="61164" cy="97200"/>
            </a:xfrm>
            <a:prstGeom prst="flowChartConnector">
              <a:avLst/>
            </a:prstGeom>
            <a:ln/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0" name="OTLSHAPE_TB_00000000000000000000000000000000_Separator1"/>
          <p:cNvCxnSpPr/>
          <p:nvPr>
            <p:custDataLst>
              <p:tags r:id="rId28"/>
            </p:custDataLst>
          </p:nvPr>
        </p:nvCxnSpPr>
        <p:spPr>
          <a:xfrm>
            <a:off x="7188363" y="2829703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TLSHAPE_TB_00000000000000000000000000000000_TimescaleInterval10"/>
          <p:cNvSpPr txBox="1"/>
          <p:nvPr>
            <p:custDataLst>
              <p:tags r:id="rId29"/>
            </p:custDataLst>
          </p:nvPr>
        </p:nvSpPr>
        <p:spPr>
          <a:xfrm>
            <a:off x="7258325" y="2863677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72" name="OTLSHAPE_TB_00000000000000000000000000000000_Separator1"/>
          <p:cNvCxnSpPr/>
          <p:nvPr>
            <p:custDataLst>
              <p:tags r:id="rId30"/>
            </p:custDataLst>
          </p:nvPr>
        </p:nvCxnSpPr>
        <p:spPr>
          <a:xfrm>
            <a:off x="7835344" y="2821076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TLSHAPE_TB_00000000000000000000000000000000_TimescaleInterval10"/>
          <p:cNvSpPr txBox="1"/>
          <p:nvPr>
            <p:custDataLst>
              <p:tags r:id="rId31"/>
            </p:custDataLst>
          </p:nvPr>
        </p:nvSpPr>
        <p:spPr>
          <a:xfrm>
            <a:off x="7885185" y="286080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OTLSHAPE_TB_00000000000000000000000000000000_Separator1"/>
          <p:cNvCxnSpPr/>
          <p:nvPr>
            <p:custDataLst>
              <p:tags r:id="rId32"/>
            </p:custDataLst>
          </p:nvPr>
        </p:nvCxnSpPr>
        <p:spPr>
          <a:xfrm>
            <a:off x="8393183" y="2818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TLSHAPE_TB_00000000000000000000000000000000_TimescaleInterval10"/>
          <p:cNvSpPr txBox="1"/>
          <p:nvPr>
            <p:custDataLst>
              <p:tags r:id="rId33"/>
            </p:custDataLst>
          </p:nvPr>
        </p:nvSpPr>
        <p:spPr>
          <a:xfrm>
            <a:off x="8443024" y="2857926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2018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grpSp>
        <p:nvGrpSpPr>
          <p:cNvPr id="78" name="Groupe 77"/>
          <p:cNvGrpSpPr/>
          <p:nvPr/>
        </p:nvGrpSpPr>
        <p:grpSpPr>
          <a:xfrm>
            <a:off x="1209664" y="1253836"/>
            <a:ext cx="165100" cy="1512827"/>
            <a:chOff x="565129" y="1338687"/>
            <a:chExt cx="165100" cy="1482151"/>
          </a:xfrm>
        </p:grpSpPr>
        <p:cxnSp>
          <p:nvCxnSpPr>
            <p:cNvPr id="79" name="OTLSHAPE_M_22ba966897a34657afc169ade639a7fb_Connector1"/>
            <p:cNvCxnSpPr/>
            <p:nvPr>
              <p:custDataLst>
                <p:tags r:id="rId84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</p:cxnSp>
        <p:sp>
          <p:nvSpPr>
            <p:cNvPr id="80" name="OTLSHAPE_M_22ba966897a34657afc169ade639a7fb_Shape"/>
            <p:cNvSpPr/>
            <p:nvPr>
              <p:custDataLst>
                <p:tags r:id="rId85"/>
              </p:custDataLst>
            </p:nvPr>
          </p:nvSpPr>
          <p:spPr>
            <a:xfrm rot="16200000">
              <a:off x="565129" y="1338687"/>
              <a:ext cx="165100" cy="165100"/>
            </a:xfrm>
            <a:prstGeom prst="flowChartConnector">
              <a:avLst/>
            </a:prstGeom>
            <a:ln/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e 80"/>
          <p:cNvGrpSpPr/>
          <p:nvPr/>
        </p:nvGrpSpPr>
        <p:grpSpPr>
          <a:xfrm rot="10800000">
            <a:off x="8084543" y="3149592"/>
            <a:ext cx="97200" cy="2271312"/>
            <a:chOff x="581399" y="1447178"/>
            <a:chExt cx="97200" cy="1373660"/>
          </a:xfrm>
          <a:solidFill>
            <a:schemeClr val="accent1">
              <a:lumMod val="75000"/>
            </a:schemeClr>
          </a:solidFill>
        </p:grpSpPr>
        <p:cxnSp>
          <p:nvCxnSpPr>
            <p:cNvPr id="82" name="OTLSHAPE_M_22ba966897a34657afc169ade639a7fb_Connector1"/>
            <p:cNvCxnSpPr/>
            <p:nvPr>
              <p:custDataLst>
                <p:tags r:id="rId82"/>
              </p:custDataLst>
            </p:nvPr>
          </p:nvCxnSpPr>
          <p:spPr>
            <a:xfrm rot="16200000" flipH="1">
              <a:off x="-25543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TLSHAPE_M_22ba966897a34657afc169ade639a7fb_Shape"/>
            <p:cNvSpPr/>
            <p:nvPr>
              <p:custDataLst>
                <p:tags r:id="rId83"/>
              </p:custDataLst>
            </p:nvPr>
          </p:nvSpPr>
          <p:spPr>
            <a:xfrm rot="16200000">
              <a:off x="601695" y="1426882"/>
              <a:ext cx="56608" cy="97200"/>
            </a:xfrm>
            <a:prstGeom prst="flowChartConnector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e 83"/>
          <p:cNvGrpSpPr/>
          <p:nvPr/>
        </p:nvGrpSpPr>
        <p:grpSpPr>
          <a:xfrm>
            <a:off x="4670155" y="2297941"/>
            <a:ext cx="97200" cy="481238"/>
            <a:chOff x="594415" y="1185768"/>
            <a:chExt cx="97200" cy="1635070"/>
          </a:xfrm>
        </p:grpSpPr>
        <p:cxnSp>
          <p:nvCxnSpPr>
            <p:cNvPr id="85" name="OTLSHAPE_M_22ba966897a34657afc169ade639a7fb_Connector1"/>
            <p:cNvCxnSpPr/>
            <p:nvPr>
              <p:custDataLst>
                <p:tags r:id="rId80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cxnSp>
        <p:sp>
          <p:nvSpPr>
            <p:cNvPr id="86" name="OTLSHAPE_M_22ba966897a34657afc169ade639a7fb_Shape"/>
            <p:cNvSpPr/>
            <p:nvPr>
              <p:custDataLst>
                <p:tags r:id="rId81"/>
              </p:custDataLst>
            </p:nvPr>
          </p:nvSpPr>
          <p:spPr>
            <a:xfrm rot="16200000">
              <a:off x="484006" y="1296177"/>
              <a:ext cx="318018" cy="97200"/>
            </a:xfrm>
            <a:prstGeom prst="flowChartConnector">
              <a:avLst/>
            </a:prstGeom>
            <a:ln/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e 86"/>
          <p:cNvGrpSpPr/>
          <p:nvPr/>
        </p:nvGrpSpPr>
        <p:grpSpPr>
          <a:xfrm rot="10800000">
            <a:off x="5427305" y="3142167"/>
            <a:ext cx="97200" cy="654024"/>
            <a:chOff x="587908" y="1283817"/>
            <a:chExt cx="97200" cy="1537021"/>
          </a:xfrm>
        </p:grpSpPr>
        <p:cxnSp>
          <p:nvCxnSpPr>
            <p:cNvPr id="88" name="OTLSHAPE_M_22ba966897a34657afc169ade639a7fb_Connector1"/>
            <p:cNvCxnSpPr/>
            <p:nvPr>
              <p:custDataLst>
                <p:tags r:id="rId78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 w="9525" cap="flat" cmpd="sng" algn="ctr">
              <a:solidFill>
                <a:schemeClr val="accent3">
                  <a:alpha val="34902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TLSHAPE_M_22ba966897a34657afc169ade639a7fb_Shape"/>
            <p:cNvSpPr/>
            <p:nvPr>
              <p:custDataLst>
                <p:tags r:id="rId79"/>
              </p:custDataLst>
            </p:nvPr>
          </p:nvSpPr>
          <p:spPr>
            <a:xfrm rot="16200000">
              <a:off x="526523" y="1345202"/>
              <a:ext cx="219969" cy="97200"/>
            </a:xfrm>
            <a:prstGeom prst="flowChartConnector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e 89"/>
          <p:cNvGrpSpPr/>
          <p:nvPr/>
        </p:nvGrpSpPr>
        <p:grpSpPr>
          <a:xfrm rot="10800000">
            <a:off x="6132599" y="3148753"/>
            <a:ext cx="97200" cy="1007022"/>
            <a:chOff x="587907" y="1098913"/>
            <a:chExt cx="97200" cy="1721922"/>
          </a:xfrm>
          <a:solidFill>
            <a:srgbClr val="00B050"/>
          </a:solidFill>
        </p:grpSpPr>
        <p:cxnSp>
          <p:nvCxnSpPr>
            <p:cNvPr id="91" name="OTLSHAPE_M_22ba966897a34657afc169ade639a7fb_Connector1"/>
            <p:cNvCxnSpPr>
              <a:stCxn id="92" idx="2"/>
            </p:cNvCxnSpPr>
            <p:nvPr>
              <p:custDataLst>
                <p:tags r:id="rId76"/>
              </p:custDataLst>
            </p:nvPr>
          </p:nvCxnSpPr>
          <p:spPr>
            <a:xfrm rot="5400000" flipV="1">
              <a:off x="-143777" y="2039245"/>
              <a:ext cx="1561874" cy="130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sp>
          <p:nvSpPr>
            <p:cNvPr id="92" name="OTLSHAPE_M_22ba966897a34657afc169ade639a7fb_Shape"/>
            <p:cNvSpPr/>
            <p:nvPr>
              <p:custDataLst>
                <p:tags r:id="rId77"/>
              </p:custDataLst>
            </p:nvPr>
          </p:nvSpPr>
          <p:spPr>
            <a:xfrm rot="16200000">
              <a:off x="556483" y="1130337"/>
              <a:ext cx="160048" cy="97200"/>
            </a:xfrm>
            <a:prstGeom prst="flowChartConnector">
              <a:avLst/>
            </a:prstGeom>
            <a:ln/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e 92"/>
          <p:cNvGrpSpPr/>
          <p:nvPr/>
        </p:nvGrpSpPr>
        <p:grpSpPr>
          <a:xfrm rot="10800000">
            <a:off x="6784734" y="3149259"/>
            <a:ext cx="97200" cy="1683221"/>
            <a:chOff x="610686" y="1426237"/>
            <a:chExt cx="97200" cy="1394601"/>
          </a:xfrm>
        </p:grpSpPr>
        <p:cxnSp>
          <p:nvCxnSpPr>
            <p:cNvPr id="94" name="OTLSHAPE_M_22ba966897a34657afc169ade639a7fb_Connector1"/>
            <p:cNvCxnSpPr/>
            <p:nvPr>
              <p:custDataLst>
                <p:tags r:id="rId74"/>
              </p:custDataLst>
            </p:nvPr>
          </p:nvCxnSpPr>
          <p:spPr>
            <a:xfrm rot="16200000" flipH="1">
              <a:off x="3743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</p:cxnSp>
        <p:sp>
          <p:nvSpPr>
            <p:cNvPr id="95" name="OTLSHAPE_M_22ba966897a34657afc169ade639a7fb_Shape"/>
            <p:cNvSpPr/>
            <p:nvPr>
              <p:custDataLst>
                <p:tags r:id="rId75"/>
              </p:custDataLst>
            </p:nvPr>
          </p:nvSpPr>
          <p:spPr>
            <a:xfrm rot="16200000">
              <a:off x="620511" y="1416412"/>
              <a:ext cx="77550" cy="97200"/>
            </a:xfrm>
            <a:prstGeom prst="flowChartConnector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e 98"/>
          <p:cNvGrpSpPr/>
          <p:nvPr/>
        </p:nvGrpSpPr>
        <p:grpSpPr>
          <a:xfrm>
            <a:off x="1978093" y="828300"/>
            <a:ext cx="97200" cy="1942122"/>
            <a:chOff x="591162" y="1437097"/>
            <a:chExt cx="97200" cy="1383741"/>
          </a:xfrm>
        </p:grpSpPr>
        <p:cxnSp>
          <p:nvCxnSpPr>
            <p:cNvPr id="100" name="OTLSHAPE_M_22ba966897a34657afc169ade639a7fb_Connector1"/>
            <p:cNvCxnSpPr/>
            <p:nvPr>
              <p:custDataLst>
                <p:tags r:id="rId72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sp>
          <p:nvSpPr>
            <p:cNvPr id="101" name="OTLSHAPE_M_22ba966897a34657afc169ade639a7fb_Shape"/>
            <p:cNvSpPr/>
            <p:nvPr>
              <p:custDataLst>
                <p:tags r:id="rId73"/>
              </p:custDataLst>
            </p:nvPr>
          </p:nvSpPr>
          <p:spPr>
            <a:xfrm rot="16200000">
              <a:off x="606417" y="1421842"/>
              <a:ext cx="66689" cy="97200"/>
            </a:xfrm>
            <a:prstGeom prst="flowChartConnector">
              <a:avLst/>
            </a:prstGeom>
            <a:ln/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e 101"/>
          <p:cNvGrpSpPr/>
          <p:nvPr/>
        </p:nvGrpSpPr>
        <p:grpSpPr>
          <a:xfrm>
            <a:off x="2604184" y="1047899"/>
            <a:ext cx="96711" cy="1734955"/>
            <a:chOff x="597668" y="1418156"/>
            <a:chExt cx="96711" cy="1402682"/>
          </a:xfrm>
        </p:grpSpPr>
        <p:cxnSp>
          <p:nvCxnSpPr>
            <p:cNvPr id="103" name="OTLSHAPE_M_22ba966897a34657afc169ade639a7fb_Connector1"/>
            <p:cNvCxnSpPr/>
            <p:nvPr>
              <p:custDataLst>
                <p:tags r:id="rId70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cxnSp>
        <p:sp>
          <p:nvSpPr>
            <p:cNvPr id="104" name="OTLSHAPE_M_22ba966897a34657afc169ade639a7fb_Shape"/>
            <p:cNvSpPr/>
            <p:nvPr>
              <p:custDataLst>
                <p:tags r:id="rId71"/>
              </p:custDataLst>
            </p:nvPr>
          </p:nvSpPr>
          <p:spPr>
            <a:xfrm rot="16200000">
              <a:off x="608187" y="1407637"/>
              <a:ext cx="75674" cy="96711"/>
            </a:xfrm>
            <a:prstGeom prst="flowChartConnector">
              <a:avLst/>
            </a:prstGeom>
            <a:ln/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3272592" y="1490073"/>
            <a:ext cx="97200" cy="1281145"/>
            <a:chOff x="591162" y="1399979"/>
            <a:chExt cx="97200" cy="1420859"/>
          </a:xfrm>
        </p:grpSpPr>
        <p:cxnSp>
          <p:nvCxnSpPr>
            <p:cNvPr id="106" name="OTLSHAPE_M_22ba966897a34657afc169ade639a7fb_Connector1"/>
            <p:cNvCxnSpPr/>
            <p:nvPr>
              <p:custDataLst>
                <p:tags r:id="rId68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sp>
          <p:nvSpPr>
            <p:cNvPr id="107" name="OTLSHAPE_M_22ba966897a34657afc169ade639a7fb_Shape"/>
            <p:cNvSpPr/>
            <p:nvPr>
              <p:custDataLst>
                <p:tags r:id="rId69"/>
              </p:custDataLst>
            </p:nvPr>
          </p:nvSpPr>
          <p:spPr>
            <a:xfrm rot="16200000">
              <a:off x="587858" y="1403283"/>
              <a:ext cx="103807" cy="97200"/>
            </a:xfrm>
            <a:prstGeom prst="flowChartConnector">
              <a:avLst/>
            </a:prstGeom>
            <a:ln/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3871557" y="1957604"/>
            <a:ext cx="97200" cy="801969"/>
            <a:chOff x="591159" y="1329761"/>
            <a:chExt cx="97200" cy="1491077"/>
          </a:xfrm>
        </p:grpSpPr>
        <p:cxnSp>
          <p:nvCxnSpPr>
            <p:cNvPr id="109" name="OTLSHAPE_M_22ba966897a34657afc169ade639a7fb_Connector1"/>
            <p:cNvCxnSpPr/>
            <p:nvPr>
              <p:custDataLst>
                <p:tags r:id="rId66"/>
              </p:custDataLst>
            </p:nvPr>
          </p:nvCxnSpPr>
          <p:spPr>
            <a:xfrm rot="16200000" flipH="1">
              <a:off x="-19035" y="2160736"/>
              <a:ext cx="1320128" cy="76"/>
            </a:xfrm>
            <a:prstGeom prst="line">
              <a:avLst/>
            </a:prstGeom>
            <a:ln w="9525" cap="flat" cmpd="sng" algn="ctr">
              <a:solidFill>
                <a:schemeClr val="accent3">
                  <a:alpha val="34902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TLSHAPE_M_22ba966897a34657afc169ade639a7fb_Shape"/>
            <p:cNvSpPr/>
            <p:nvPr>
              <p:custDataLst>
                <p:tags r:id="rId67"/>
              </p:custDataLst>
            </p:nvPr>
          </p:nvSpPr>
          <p:spPr>
            <a:xfrm rot="16200000">
              <a:off x="552745" y="1368175"/>
              <a:ext cx="174028" cy="97200"/>
            </a:xfrm>
            <a:prstGeom prst="flowChartConnector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e 110"/>
          <p:cNvGrpSpPr/>
          <p:nvPr/>
        </p:nvGrpSpPr>
        <p:grpSpPr>
          <a:xfrm rot="10800000">
            <a:off x="8597370" y="3139201"/>
            <a:ext cx="97200" cy="2513349"/>
            <a:chOff x="584654" y="1399314"/>
            <a:chExt cx="97200" cy="1421524"/>
          </a:xfrm>
        </p:grpSpPr>
        <p:cxnSp>
          <p:nvCxnSpPr>
            <p:cNvPr id="112" name="OTLSHAPE_M_22ba966897a34657afc169ade639a7fb_Connector1"/>
            <p:cNvCxnSpPr>
              <a:stCxn id="113" idx="2"/>
            </p:cNvCxnSpPr>
            <p:nvPr>
              <p:custDataLst>
                <p:tags r:id="rId64"/>
              </p:custDataLst>
            </p:nvPr>
          </p:nvCxnSpPr>
          <p:spPr>
            <a:xfrm rot="5400000" flipV="1">
              <a:off x="-47132" y="2132639"/>
              <a:ext cx="1368584" cy="7813"/>
            </a:xfrm>
            <a:prstGeom prst="line">
              <a:avLst/>
            </a:prstGeom>
            <a:ln w="9525" cap="flat" cmpd="sng" algn="ctr">
              <a:solidFill>
                <a:schemeClr val="accent3">
                  <a:alpha val="34902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TLSHAPE_M_22ba966897a34657afc169ade639a7fb_Shape"/>
            <p:cNvSpPr/>
            <p:nvPr>
              <p:custDataLst>
                <p:tags r:id="rId65"/>
              </p:custDataLst>
            </p:nvPr>
          </p:nvSpPr>
          <p:spPr>
            <a:xfrm rot="16200000">
              <a:off x="606784" y="1377184"/>
              <a:ext cx="52939" cy="97200"/>
            </a:xfrm>
            <a:prstGeom prst="flowChartConnector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xmlns="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xmlns="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4" name="OTLSHAPE_M_22ba966897a34657afc169ade639a7fb_Title"/>
          <p:cNvSpPr txBox="1"/>
          <p:nvPr>
            <p:custDataLst>
              <p:tags r:id="rId34"/>
            </p:custDataLst>
          </p:nvPr>
        </p:nvSpPr>
        <p:spPr>
          <a:xfrm>
            <a:off x="2096073" y="795499"/>
            <a:ext cx="1981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RDC, pays candidat</a:t>
            </a:r>
            <a:endParaRPr lang="en-US" sz="900" spc="-4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OTLSHAPE_M_22ba966897a34657afc169ade639a7fb_Title"/>
          <p:cNvSpPr txBox="1"/>
          <p:nvPr>
            <p:custDataLst>
              <p:tags r:id="rId35"/>
            </p:custDataLst>
          </p:nvPr>
        </p:nvSpPr>
        <p:spPr>
          <a:xfrm>
            <a:off x="2736009" y="1223410"/>
            <a:ext cx="1981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spc="-4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Nomination du Coordonnateur national</a:t>
            </a:r>
            <a:endParaRPr lang="en-US" sz="900" spc="-4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17" name="OTLSHAPE_M_22ba966897a34657afc169ade639a7fb_Shape"/>
          <p:cNvSpPr/>
          <p:nvPr>
            <p:custDataLst>
              <p:tags r:id="rId36"/>
            </p:custDataLst>
          </p:nvPr>
        </p:nvSpPr>
        <p:spPr>
          <a:xfrm rot="16200000">
            <a:off x="2602311" y="1248811"/>
            <a:ext cx="93600" cy="9720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M_22ba966897a34657afc169ade639a7fb_Title"/>
          <p:cNvSpPr txBox="1"/>
          <p:nvPr>
            <p:custDataLst>
              <p:tags r:id="rId37"/>
            </p:custDataLst>
          </p:nvPr>
        </p:nvSpPr>
        <p:spPr>
          <a:xfrm>
            <a:off x="2717111" y="1026933"/>
            <a:ext cx="1981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Premier Comité national</a:t>
            </a:r>
            <a:endParaRPr lang="en-US" sz="900" spc="-4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OTLSHAPE_M_22ba966897a34657afc169ade639a7fb_Title"/>
          <p:cNvSpPr txBox="1"/>
          <p:nvPr>
            <p:custDataLst>
              <p:tags r:id="rId38"/>
            </p:custDataLst>
          </p:nvPr>
        </p:nvSpPr>
        <p:spPr>
          <a:xfrm>
            <a:off x="3396049" y="1463671"/>
            <a:ext cx="19812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spc="-4" dirty="0" smtClean="0">
                <a:latin typeface="Arial" panose="020B0604020202020204" pitchFamily="34" charset="0"/>
              </a:rPr>
              <a:t>Publication du Rapport ITIE-RDC 2007</a:t>
            </a:r>
            <a:endParaRPr lang="en-US" sz="900" spc="-4" dirty="0">
              <a:latin typeface="Arial" panose="020B0604020202020204" pitchFamily="34" charset="0"/>
            </a:endParaRPr>
          </a:p>
        </p:txBody>
      </p:sp>
      <p:sp>
        <p:nvSpPr>
          <p:cNvPr id="123" name="OTLSHAPE_M_22ba966897a34657afc169ade639a7fb_Shape"/>
          <p:cNvSpPr/>
          <p:nvPr>
            <p:custDataLst>
              <p:tags r:id="rId39"/>
            </p:custDataLst>
          </p:nvPr>
        </p:nvSpPr>
        <p:spPr>
          <a:xfrm rot="16200000">
            <a:off x="3277104" y="1692739"/>
            <a:ext cx="93600" cy="97200"/>
          </a:xfrm>
          <a:prstGeom prst="flowChartConnector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TLSHAPE_M_22ba966897a34657afc169ade639a7fb_Title"/>
          <p:cNvSpPr txBox="1"/>
          <p:nvPr>
            <p:custDataLst>
              <p:tags r:id="rId40"/>
            </p:custDataLst>
          </p:nvPr>
        </p:nvSpPr>
        <p:spPr>
          <a:xfrm>
            <a:off x="3395506" y="1664882"/>
            <a:ext cx="3346974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spc="-4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Première validation: Pays candidat proche de la conformité</a:t>
            </a:r>
            <a:endParaRPr lang="en-US" sz="900" spc="-4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25" name="OTLSHAPE_M_22ba966897a34657afc169ade639a7fb_Title"/>
          <p:cNvSpPr txBox="1"/>
          <p:nvPr>
            <p:custDataLst>
              <p:tags r:id="rId41"/>
            </p:custDataLst>
          </p:nvPr>
        </p:nvSpPr>
        <p:spPr>
          <a:xfrm>
            <a:off x="4000225" y="1898635"/>
            <a:ext cx="2706460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dirty="0" smtClean="0">
                <a:solidFill>
                  <a:schemeClr val="accent3"/>
                </a:solidFill>
              </a:rPr>
              <a:t>La RDC ne parvient pas à publier son deuxième rapport et redevient “</a:t>
            </a:r>
            <a:r>
              <a:rPr lang="fr-FR" sz="900" b="1" dirty="0" smtClean="0">
                <a:solidFill>
                  <a:schemeClr val="accent3"/>
                </a:solidFill>
              </a:rPr>
              <a:t>Pays Candidat</a:t>
            </a:r>
            <a:r>
              <a:rPr lang="fr-FR" sz="900" dirty="0" smtClean="0">
                <a:solidFill>
                  <a:schemeClr val="accent3"/>
                </a:solidFill>
              </a:rPr>
              <a:t>“</a:t>
            </a:r>
            <a:endParaRPr lang="en-US" sz="900" spc="-4" dirty="0">
              <a:solidFill>
                <a:schemeClr val="accent3"/>
              </a:solidFill>
              <a:latin typeface="Arial" panose="020B0604020202020204" pitchFamily="34" charset="0"/>
            </a:endParaRPr>
          </a:p>
        </p:txBody>
      </p:sp>
      <p:sp>
        <p:nvSpPr>
          <p:cNvPr id="127" name="OTLSHAPE_M_22ba966897a34657afc169ade639a7fb_Title"/>
          <p:cNvSpPr txBox="1"/>
          <p:nvPr>
            <p:custDataLst>
              <p:tags r:id="rId42"/>
            </p:custDataLst>
          </p:nvPr>
        </p:nvSpPr>
        <p:spPr>
          <a:xfrm>
            <a:off x="4770903" y="2265805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dirty="0" smtClean="0"/>
              <a:t>Publication du </a:t>
            </a:r>
            <a:r>
              <a:rPr lang="fr-FR" sz="900" dirty="0" smtClean="0"/>
              <a:t>Rapport </a:t>
            </a:r>
            <a:r>
              <a:rPr lang="fr-FR" sz="900" dirty="0" smtClean="0"/>
              <a:t>ITIE-RDC </a:t>
            </a:r>
            <a:r>
              <a:rPr lang="fr-FR" sz="900" dirty="0" smtClean="0"/>
              <a:t>2008 </a:t>
            </a:r>
            <a:r>
              <a:rPr lang="fr-FR" sz="900" dirty="0" smtClean="0"/>
              <a:t>et 2009</a:t>
            </a:r>
            <a:endParaRPr lang="en-US" sz="900" spc="-4" dirty="0">
              <a:solidFill>
                <a:schemeClr val="accent3"/>
              </a:solidFill>
              <a:latin typeface="Arial" panose="020B0604020202020204" pitchFamily="34" charset="0"/>
            </a:endParaRPr>
          </a:p>
        </p:txBody>
      </p:sp>
      <p:sp>
        <p:nvSpPr>
          <p:cNvPr id="128" name="OTLSHAPE_M_22ba966897a34657afc169ade639a7fb_Title"/>
          <p:cNvSpPr txBox="1"/>
          <p:nvPr>
            <p:custDataLst>
              <p:tags r:id="rId43"/>
            </p:custDataLst>
          </p:nvPr>
        </p:nvSpPr>
        <p:spPr>
          <a:xfrm>
            <a:off x="2694252" y="3300064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3">
                    <a:lumMod val="50000"/>
                  </a:schemeClr>
                </a:solidFill>
              </a:rPr>
              <a:t>Publication du </a:t>
            </a:r>
            <a:r>
              <a:rPr lang="fr-FR" sz="900" dirty="0" smtClean="0">
                <a:solidFill>
                  <a:schemeClr val="accent3">
                    <a:lumMod val="50000"/>
                  </a:schemeClr>
                </a:solidFill>
              </a:rPr>
              <a:t>Rapport </a:t>
            </a:r>
            <a:r>
              <a:rPr lang="fr-FR" sz="900" dirty="0" smtClean="0">
                <a:solidFill>
                  <a:schemeClr val="accent3">
                    <a:lumMod val="50000"/>
                  </a:schemeClr>
                </a:solidFill>
              </a:rPr>
              <a:t>ITIE-RDC </a:t>
            </a:r>
            <a:r>
              <a:rPr lang="fr-FR" sz="900" dirty="0" smtClean="0">
                <a:solidFill>
                  <a:schemeClr val="accent3">
                    <a:lumMod val="50000"/>
                  </a:schemeClr>
                </a:solidFill>
              </a:rPr>
              <a:t>2010</a:t>
            </a:r>
            <a:endParaRPr lang="en-US" sz="900" spc="-4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29" name="OTLSHAPE_M_22ba966897a34657afc169ade639a7fb_Shape"/>
          <p:cNvSpPr/>
          <p:nvPr>
            <p:custDataLst>
              <p:tags r:id="rId44"/>
            </p:custDataLst>
          </p:nvPr>
        </p:nvSpPr>
        <p:spPr>
          <a:xfrm rot="16200000">
            <a:off x="4671413" y="2477828"/>
            <a:ext cx="93600" cy="97200"/>
          </a:xfrm>
          <a:prstGeom prst="flowChartConnecto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M_22ba966897a34657afc169ade639a7fb_Title"/>
          <p:cNvSpPr txBox="1"/>
          <p:nvPr>
            <p:custDataLst>
              <p:tags r:id="rId45"/>
            </p:custDataLst>
          </p:nvPr>
        </p:nvSpPr>
        <p:spPr>
          <a:xfrm>
            <a:off x="4776869" y="2450746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Deuxième Validation de la RDC</a:t>
            </a:r>
            <a:endParaRPr lang="en-US" sz="900" spc="-4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31" name="OTLSHAPE_M_22ba966897a34657afc169ade639a7fb_Shape"/>
          <p:cNvSpPr/>
          <p:nvPr>
            <p:custDataLst>
              <p:tags r:id="rId46"/>
            </p:custDataLst>
          </p:nvPr>
        </p:nvSpPr>
        <p:spPr>
          <a:xfrm rot="16200000">
            <a:off x="4667617" y="2633482"/>
            <a:ext cx="93600" cy="9720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M_22ba966897a34657afc169ade639a7fb_Title"/>
          <p:cNvSpPr txBox="1"/>
          <p:nvPr>
            <p:custDataLst>
              <p:tags r:id="rId47"/>
            </p:custDataLst>
          </p:nvPr>
        </p:nvSpPr>
        <p:spPr>
          <a:xfrm>
            <a:off x="4773073" y="2606400"/>
            <a:ext cx="2706460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900" dirty="0" smtClean="0">
                <a:solidFill>
                  <a:schemeClr val="bg1">
                    <a:lumMod val="50000"/>
                  </a:schemeClr>
                </a:solidFill>
              </a:rPr>
              <a:t>Nomination d’un nouveau coordonnateur</a:t>
            </a:r>
            <a:endParaRPr lang="en-US" sz="900" spc="-4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33" name="OTLSHAPE_M_22ba966897a34657afc169ade639a7fb_Title"/>
          <p:cNvSpPr txBox="1"/>
          <p:nvPr>
            <p:custDataLst>
              <p:tags r:id="rId48"/>
            </p:custDataLst>
          </p:nvPr>
        </p:nvSpPr>
        <p:spPr>
          <a:xfrm>
            <a:off x="2696962" y="3488259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Suspension de la RDC</a:t>
            </a:r>
            <a:endParaRPr lang="en-US" sz="900" spc="-4" dirty="0">
              <a:solidFill>
                <a:schemeClr val="accent3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34" name="OTLSHAPE_M_22ba966897a34657afc169ade639a7fb_Title"/>
          <p:cNvSpPr txBox="1"/>
          <p:nvPr>
            <p:custDataLst>
              <p:tags r:id="rId49"/>
            </p:custDataLst>
          </p:nvPr>
        </p:nvSpPr>
        <p:spPr>
          <a:xfrm>
            <a:off x="2702928" y="3656930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3">
                    <a:lumMod val="75000"/>
                  </a:schemeClr>
                </a:solidFill>
              </a:rPr>
              <a:t>Publication du Rapport ITIE-RDC 2011</a:t>
            </a:r>
            <a:endParaRPr lang="en-US" sz="900" spc="-4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35" name="OTLSHAPE_M_22ba966897a34657afc169ade639a7fb_Shape"/>
          <p:cNvSpPr/>
          <p:nvPr>
            <p:custDataLst>
              <p:tags r:id="rId50"/>
            </p:custDataLst>
          </p:nvPr>
        </p:nvSpPr>
        <p:spPr>
          <a:xfrm rot="5400000">
            <a:off x="5425309" y="3521273"/>
            <a:ext cx="93600" cy="97200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TLSHAPE_M_22ba966897a34657afc169ade639a7fb_Shape"/>
          <p:cNvSpPr/>
          <p:nvPr>
            <p:custDataLst>
              <p:tags r:id="rId51"/>
            </p:custDataLst>
          </p:nvPr>
        </p:nvSpPr>
        <p:spPr>
          <a:xfrm rot="5400000">
            <a:off x="5428020" y="3328740"/>
            <a:ext cx="93600" cy="97200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M_22ba966897a34657afc169ade639a7fb_Shape"/>
          <p:cNvSpPr/>
          <p:nvPr>
            <p:custDataLst>
              <p:tags r:id="rId52"/>
            </p:custDataLst>
          </p:nvPr>
        </p:nvSpPr>
        <p:spPr>
          <a:xfrm rot="5400000">
            <a:off x="6137111" y="3871094"/>
            <a:ext cx="93600" cy="97200"/>
          </a:xfrm>
          <a:prstGeom prst="flowChartConnector">
            <a:avLst/>
          </a:prstGeom>
          <a:solidFill>
            <a:schemeClr val="accent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M_22ba966897a34657afc169ade639a7fb_Title"/>
          <p:cNvSpPr txBox="1"/>
          <p:nvPr>
            <p:custDataLst>
              <p:tags r:id="rId53"/>
            </p:custDataLst>
          </p:nvPr>
        </p:nvSpPr>
        <p:spPr>
          <a:xfrm>
            <a:off x="3415575" y="4024644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Troisième </a:t>
            </a:r>
            <a:r>
              <a:rPr lang="fr-FR" sz="9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validation.RDC “</a:t>
            </a:r>
            <a:r>
              <a:rPr lang="fr-FR" sz="9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Pays </a:t>
            </a:r>
            <a:r>
              <a:rPr lang="fr-FR" sz="9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Conforme”</a:t>
            </a:r>
            <a:r>
              <a:rPr lang="fr-FR" sz="9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 à l’ITIE</a:t>
            </a:r>
            <a:endParaRPr lang="en-US" sz="900" spc="-4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OTLSHAPE_M_22ba966897a34657afc169ade639a7fb_Title"/>
          <p:cNvSpPr txBox="1"/>
          <p:nvPr>
            <p:custDataLst>
              <p:tags r:id="rId54"/>
            </p:custDataLst>
          </p:nvPr>
        </p:nvSpPr>
        <p:spPr>
          <a:xfrm>
            <a:off x="3424794" y="3848380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2">
                    <a:lumMod val="50000"/>
                  </a:schemeClr>
                </a:solidFill>
              </a:rPr>
              <a:t>Publication du Rapport ITIE-RDC 2012</a:t>
            </a:r>
            <a:endParaRPr lang="en-US" sz="900" spc="-4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41" name="OTLSHAPE_M_22ba966897a34657afc169ade639a7fb_Title"/>
          <p:cNvSpPr txBox="1"/>
          <p:nvPr>
            <p:custDataLst>
              <p:tags r:id="rId55"/>
            </p:custDataLst>
          </p:nvPr>
        </p:nvSpPr>
        <p:spPr>
          <a:xfrm>
            <a:off x="4069105" y="4440625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Publication du Rapport ITIE-RDC 2013</a:t>
            </a:r>
            <a:endParaRPr lang="en-US" sz="900" spc="-4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OTLSHAPE_M_22ba966897a34657afc169ade639a7fb_Shape"/>
          <p:cNvSpPr/>
          <p:nvPr>
            <p:custDataLst>
              <p:tags r:id="rId56"/>
            </p:custDataLst>
          </p:nvPr>
        </p:nvSpPr>
        <p:spPr>
          <a:xfrm rot="5400000">
            <a:off x="6785993" y="4245943"/>
            <a:ext cx="93600" cy="97200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M_22ba966897a34657afc169ade639a7fb_Title"/>
          <p:cNvSpPr txBox="1"/>
          <p:nvPr>
            <p:custDataLst>
              <p:tags r:id="rId57"/>
            </p:custDataLst>
          </p:nvPr>
        </p:nvSpPr>
        <p:spPr>
          <a:xfrm>
            <a:off x="4071817" y="4231821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Tenue du conseil d’administration à </a:t>
            </a:r>
            <a:r>
              <a:rPr lang="fr-FR" sz="9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Kin</a:t>
            </a:r>
            <a:endParaRPr lang="en-US" sz="900" spc="-4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OTLSHAPE_M_22ba966897a34657afc169ade639a7fb_Shape"/>
          <p:cNvSpPr/>
          <p:nvPr>
            <p:custDataLst>
              <p:tags r:id="rId58"/>
            </p:custDataLst>
          </p:nvPr>
        </p:nvSpPr>
        <p:spPr>
          <a:xfrm rot="5400000">
            <a:off x="6782738" y="4476210"/>
            <a:ext cx="93600" cy="97200"/>
          </a:xfrm>
          <a:prstGeom prst="flowChartConnector">
            <a:avLst/>
          </a:prstGeom>
          <a:ln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M_22ba966897a34657afc169ade639a7fb_Title"/>
          <p:cNvSpPr txBox="1"/>
          <p:nvPr>
            <p:custDataLst>
              <p:tags r:id="rId59"/>
            </p:custDataLst>
          </p:nvPr>
        </p:nvSpPr>
        <p:spPr>
          <a:xfrm>
            <a:off x="4062054" y="4706918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Publication du Rapport ITIE-RDC 2014</a:t>
            </a:r>
            <a:endParaRPr lang="en-US" sz="900" spc="-4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OTLSHAPE_M_22ba966897a34657afc169ade639a7fb_Title"/>
          <p:cNvSpPr txBox="1"/>
          <p:nvPr>
            <p:custDataLst>
              <p:tags r:id="rId60"/>
            </p:custDataLst>
          </p:nvPr>
        </p:nvSpPr>
        <p:spPr>
          <a:xfrm>
            <a:off x="5356640" y="5285605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Publication du Rapport ITIE-RDC 2015</a:t>
            </a:r>
            <a:endParaRPr lang="en-US" sz="900" spc="-4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OTLSHAPE_M_22ba966897a34657afc169ade639a7fb_Title"/>
          <p:cNvSpPr txBox="1"/>
          <p:nvPr>
            <p:custDataLst>
              <p:tags r:id="rId61"/>
            </p:custDataLst>
          </p:nvPr>
        </p:nvSpPr>
        <p:spPr>
          <a:xfrm>
            <a:off x="5346605" y="5085948"/>
            <a:ext cx="2706460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Nomination d’un nouveau coordonnateur </a:t>
            </a:r>
            <a:r>
              <a:rPr lang="fr-FR" sz="9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a.i</a:t>
            </a:r>
            <a:r>
              <a:rPr lang="fr-FR" sz="9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en-US" sz="900" spc="-4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49" name="OTLSHAPE_M_22ba966897a34657afc169ade639a7fb_Shape"/>
          <p:cNvSpPr/>
          <p:nvPr>
            <p:custDataLst>
              <p:tags r:id="rId62"/>
            </p:custDataLst>
          </p:nvPr>
        </p:nvSpPr>
        <p:spPr>
          <a:xfrm rot="5400000">
            <a:off x="8086343" y="5121288"/>
            <a:ext cx="93600" cy="97200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M_22ba966897a34657afc169ade639a7fb_Title"/>
          <p:cNvSpPr txBox="1"/>
          <p:nvPr>
            <p:custDataLst>
              <p:tags r:id="rId63"/>
            </p:custDataLst>
          </p:nvPr>
        </p:nvSpPr>
        <p:spPr>
          <a:xfrm>
            <a:off x="5874149" y="5532274"/>
            <a:ext cx="270646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fr-FR" sz="900" dirty="0" smtClean="0">
                <a:solidFill>
                  <a:srgbClr val="FFC000"/>
                </a:solidFill>
              </a:rPr>
              <a:t>Quatrième Validation de la RDC</a:t>
            </a:r>
            <a:endParaRPr lang="en-US" sz="900" spc="-4" dirty="0">
              <a:solidFill>
                <a:srgbClr val="FFC000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724588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MZWFmIiwiSXNUZW1wbGF0ZSI6ZmFsc2UsIlZlcnNpb24iOnsiJGlkIjoiMiIsIlZlcnNpb24iOiIzLjAuMSIsIk9yaWdpbmFsQXNzZW1ibHlWZXJzaW9uIjoiMy4wMS4wMi4wMCIsIkVkaXRpb24iOiJQbHVzIiwiSXNQbHVzRWRpdGlvbiI6dHJ1ZX0sIkVmZmVjdCI6MSwiU3R5bGUiOnsiJGlkIjoiMyIsIlRpbWViYW5kU3R5bGUiOnsiJGlkIjoiNCIsIlNjYWxlTWFya2luZyI6MCwiU2hhcGUiOjE3LCJTaGFwZVN0eWxlIjp7IiRpZCI6IjUiLCJNYXJnaW4iOnsiJGlkIjoiNiIsIlRvcCI6MCwiTGVmdCI6MTAsIlJpZ2h0IjoxMCwiQm90dG9tIjowfSwiUGFkZGluZyI6eyIkaWQiOiI3IiwiVG9wIjozLCJMZWZ0IjoxMywiUmlnaHQiOjEzLCJCb3R0b20iOjN9LCJCYWNrZ3JvdW5kIjp7IiRpZCI6IjgiLCJDb2xvciI6eyIkaWQiOiI5IiwiQSI6MjU1LCJSIjoxNjYsIkciOjE4MywiQiI6Mzl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E2NiwiRyI6MTgzLCJCIjozOX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TY2LCJHIjoxODMsIkIiOjM5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3NiwiUiI6MjU1LCJHIjowLCJCIjowfX0sIkFwcGVuZFllYXJPblllYXJDaGFuZ2UiOnRydWUsIkVsYXBzZWRUaW1lRm9ybWF0IjowLCJUb2RheU1hcmtlclBvc2l0aW9uIjowLCJRdWlja1Bvc2l0aW9uIjozLCJBYnNvbHV0ZVBvc2l0aW9uIjoyMTY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OS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yLCJGb250TmFtZSI6IkFyaWFsIiwiSXNCb2xkIjpmYWxzZSwiSXNJdGFsaWMiOmZhbHNlLCJJc1VuZGVybGluZWQiOmZhbHNlLCJQYXJlbnRTdHlsZSI6bnVsbH0sIkF1dG9TaXplIjowLCJGb3JlZ3JvdW5kIjp7IiRpZCI6IjY3IiwiQ29sb3IiOnsiJGlkIjoiNjgiLCJBIjoyNTUsIlIiOjk0LCJHIjo5NCwiQiI6OTR9fSwiTWF4V2lkdGgiOjIwMC4wLCJNYXhIZWlnaHQiOiJJbmZpbml0eSIsIlNtYXJ0Rm9yZWdyb3VuZElzQWN0aXZlIjpmYWxzZSwiSG9yaXpvbnRhbEFsaWdubWVudCI6MS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BcmlhbCBOYXJyb3ciLCJJc0JvbGQiOmZhbHNlLCJJc0l0YWxpYyI6ZmFsc2UsIklzVW5kZXJsaW5lZCI6ZmFsc2UsIlBhcmVudFN0eWxlIjpudWxsfSwiQXV0b1NpemUiOjAsIkZvcmVncm91bmQiOnsiJGlkIjoiNzQiLCJDb2xvciI6eyIkaWQiOiI3NSIsIkEiOjI1NSwiUiI6MTY2LCJHIjoxODMsIkIiOjM5fX0sIk1heFdpZHRoIjoyMDAuMCwiTWF4SGVpZ2h0IjoiSW5maW5pdHkiLCJTbWFydEZvcmVncm91bmRJc0FjdGl2ZSI6ZmFsc2UsIkhvcml6b250YWxBbGlnbm1lbnQiOjAsIlZlcnRpY2FsQWxpZ25tZW50IjowLCJTbWFydEZvcmVncm91bmQiOm51bGwsIk1hcmdpbiI6eyIkaWQiOiI3NiIsIlRvcCI6MCwiTGVmdCI6MCwiUmlnaHQiOjAsIkJvdHRvbSI6MH0sIlBhZGRpbmciOnsiJGlkIjoiNzciLCJUb3AiOjAsIkxlZnQiOjAsIlJpZ2h0IjowLCJCb3R0b20iOjB9LCJCYWNrZ3JvdW5kIjp7IiRpZCI6Ijc4IiwiQ29sb3IiOnsiJHJlZiI6IjIwIn19LCJJc1Zpc2libGUiOnRydWUsIldpZHRoIjowLjAsIkhlaWdodCI6MC4wLCJCb3JkZXJTdHlsZSI6bnVsbCwiUGFyZW50U3R5bGUiOm51bGx9LCJEYXRlRm9ybWF0Ijp7IiRpZCI6Ijc5IiwiRm9ybWF0U3RyaW5nIjoiTU1NTSBkLCB5eXl5IiwiU2VwYXJhdG9yIjoiLyIsIlVzZUludGVybmF0aW9uYWxEYXRlRm9ybWF0IjpmYWxzZX0sIklzVmlzaWJsZSI6dHJ1ZSwiUGFyZW50U3R5bGUiOm51bGx9LCJEZWZhdWx0VGFza1N0eWxlIjp7IiRpZCI6IjgwIiwiU2hhcGUiOjgsIlNoYXBlVGhpY2tuZXNzIjoxLCJEdXJhdGlvbkZvcm1hdCI6MCwiSW5jbHVkZU5vbldvcmtpbmdEYXlzSW5EdXJhdGlvbiI6dHJ1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NjYsIkciOjE4MywiQiI6Mzl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xNjYsIkciOjE4MywiQiI6Mzl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w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EuMCwiTGluZVR5cGUiOjAsIlBhcmVudFN0eWxlIjpudWxsfSwiTWFyZ2luIjpudWxsLCJTdGFydERhdGVQb3NpdGlvbiI6MywiRW5kRGF0ZVBvc2l0aW9uIjozLCJUaXRsZVBvc2l0aW9uIjo0LCJEdXJhdGlvblBvc2l0aW9uIjo2LCJQZXJjZW50YWdlQ29tcGxldGVkUG9zaXRpb24iOjYsIlNwYWNpbmciOjUsIklzQmVsb3dUaW1lYmFuZCI6dHJ1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Y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AsIkciOjAsIkIiOjB9fSwiTWF4V2lkdGgiOjcyMC4wLCJNYXhIZWlnaHQiOiJJbmZpbml0eSIsIlNtYXJ0Rm9yZWdyb3VuZElzQWN0aXZlIjp0cnVlLCJIb3Jpem9udGFsQWxpZ25tZW50Ijox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AsIkZvbnROYW1lIjoiQ2FsaWJyaSIsIklzQm9sZCI6ZmFsc2UsIklzSXRhbGljIjpmYWxzZSwiSXNVbmRlcmxpbmVkIjpmYWxzZSwiUGFyZW50U3R5bGUiOm51bGx9LCJBdXRvU2l6ZSI6MCwiRm9yZWdyb3VuZCI6eyIkaWQiOiIxMTYiLCJDb2xvciI6eyIkaWQiOiIxMTciLCJBIjoyNTUsIlIiOjk0LCJHIjo5NCwiQiI6OTR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fSwiSXNWaXNpYmxlIjp0cnVlLCJQYXJlbnRTdHlsZSI6bnVsbH0sIlNob3dFbGFwc2VkVGltZUdyYWRpZW50U3R5bGUiOmZhbHNlfSwiU2NhbGUiOnsiJGlkIjoiMTIyIiwiU3RhcnREYXRlIjoiMTk4MC0xMC0wMVQyMzo1OTo1OS45OTlaIiwiRW5kRGF0ZSI6IjIwMTctMDEtMTVUMjM6NTk6NTkuOTk5WiIsIkZvcm1hdCI6Ik1NIiwiVHlwZSI6NCwiQXV0b0RhdGVSYW5nZSI6dHJ1ZSwiV29ya2luZ0RheXMiOjMxLCJUb2RheU1hcmtlclRleHQiOiJUb2RheSIsIkF1dG9TY2FsZVR5cGUiOnRydWV9LCJNaWxlc3RvbmVzIjpbeyIkaWQiOiIxMjMiLCJEYXRlIjoiMTk4MC0xMC0wMVQyMzo1OTo1OS45OTlaIiwiU3R5bGUiOnsiJGlkIjoiMTI0IiwiU2hhcGUiOjIsIkNvbm5lY3Rvck1hcmdpbiI6eyIkcmVmIjoiNTQifSwiQ29ubmVjdG9yU3R5bGUiOnsiJGlkIjoiMTI1IiwiTGluZUNvbG9yIjp7IiRpZCI6IjEyNiIsIiR0eXBlIjoiTkxSRS5Db21tb24uRG9tLlNvbGlkQ29sb3JCcnVzaCwgTkxSRS5Db21tb24iLCJDb2xvciI6eyIkaWQiOiIxMjciLCJBIjo4OSwiUiI6MjQ2LCJHIjoxNDYsIkIiOjB9fSwiTGluZVdlaWdodCI6MS4wLCJMaW5lVHlwZSI6MCwiUGFyZW50U3R5bGUiOnsiJHJlZiI6IjU1In19LCJJc0JlbG93VGltZWJhbmQiOmZhbHNlLCJIaWRlRGF0ZSI6ZmFsc2UsIlNoYXBlU2l6ZSI6MSwiU3BhY2luZyI6Mi4wLCJQYWRkaW5nIjp7IiRyZWYiOiI1OCJ9LCJTaGFwZVN0eWxlIjp7IiRpZCI6IjEyOCIsIk1hcmdpbiI6eyIkcmVmIjoiNjAifSwiUGFkZGluZyI6eyIkcmVmIjoiNjEifSwiQmFja2dyb3VuZCI6eyIkaWQiOiIxMjkiLCJDb2xvciI6eyIkaWQiOiIxMzAiLCJBIjoyNTUsIlIiOjI0NiwiRyI6MTQ2LCJCIjowfX0sIklzVmlzaWJsZSI6dHJ1ZSwiV2lkdGgiOjE4LjAsIkhlaWdodCI6MjAuMCwiQm9yZGVyU3R5bGUiOnsiJGlkIjoiMTMxIiwiTGluZUNvbG9yIjp7IiRyZWYiOiI2MyJ9LCJMaW5lV2VpZ2h0IjowLjAsIkxpbmVUeXBlIjowLCJQYXJlbnRTdHlsZSI6eyIkcmVmIjoiNjIifX0sIlBhcmVudFN0eWxlIjp7IiRyZWYiOiI1OSJ9fSwiVGl0bGVTdHlsZSI6eyIkaWQiOiIxMzIiLCJGb250U2V0dGluZ3MiOnsiJGlkIjoiMTMzIiwiRm9udFNpemUiOjEyLCJGb250TmFtZSI6IkFyaWFsIiwiSXNCb2xkIjpmYWxzZSwiSXNJdGFsaWMiOmZhbHNlLCJJc1VuZGVybGluZWQiOmZhbHNlLCJQYXJlbnRTdHlsZSI6eyIkcmVmIjoiNjYifX0sIkF1dG9TaXplIjowLCJGb3JlZ3JvdW5kIjp7IiRpZCI6IjEzNCIsIkNvbG9yIjp7IiRpZCI6IjEzNSIsIkEiOjI1NSwiUiI6MjIzLCJHIjo4MywiQiI6Mzl9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MzYiLCJMaW5lQ29sb3IiOm51bGwsIkxpbmVXZWlnaHQiOjAuMCwiTGluZVR5cGUiOjAsIlBhcmVudFN0eWxlIjpudWxsfSwiUGFyZW50U3R5bGUiOnsiJHJlZiI6IjY1In19LCJEYXRlU3R5bGUiOnsiJGlkIjoiMTM3IiwiRm9udFNldHRpbmdzIjp7IiRpZCI6IjEzOCIsIkZvbnRTaXplIjoxMCwiRm9udE5hbWUiOiJBcmlhbCBOYXJyb3c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M5IiwiTGluZUNvbG9yIjpudWxsLCJMaW5lV2VpZ2h0IjowLjAsIkxpbmVUeXBlIjowLCJQYXJlbnRTdHlsZSI6bnVsbH0sIlBhcmVudFN0eWxlIjp7IiRyZWYiOiI3MiJ9fSwiRGF0ZUZvcm1hdCI6eyIkaWQiOiIxNDAiLCJGb3JtYXRTdHJpbmciOiJNTU1NIGQsIHl5eXkiLCJTZXBhcmF0b3IiOiIvIiwiVXNlSW50ZXJuYXRpb25hbERhdGVGb3JtYXQiOmZhbHNlfSwiSXNWaXNpYmxlIjp0cnVlLCJQYXJlbnRTdHlsZSI6eyIkcmVmIjoiNTMifX0sIlBvc2l0aW9uIjp7IlJhdGlvIjowLjAsIklzQ3VzdG9tIjpmYWxzZX0sIklkIjoiMjJiYTk2NjgtOTdhMy00NjU3LWFmYzEtNjlhZGU2MzlhN2ZiIiwiSW1wb3J0SWQiOm51bGwsIlRpdGxlIjoiRmlyc3QgTWlsZXN0b25lIG9yIEV2ZW50IEhlcmUiLCJOb3RlIjpudWxsLCJIeXBlcmxpbmsiOm51bGwsIklzQ2hhbmdlZCI6ZmFsc2UsIklzTmV3IjpmYWxzZX0seyIkaWQiOiIxNDEiLCJEYXRlIjoiMTk4NC0wNy0xNFQyMzo1OTo1OS45OTlaIiwiU3R5bGUiOnsiJGlkIjoiMTQyIiwiU2hhcGUiOjEwLCJDb25uZWN0b3JNYXJnaW4iOnsiJHJlZiI6IjU0In0sIkNvbm5lY3RvclN0eWxlIjp7IiRpZCI6IjE0MyIsIkxpbmVDb2xvciI6eyIkaWQiOiIxNDQiLCIkdHlwZSI6Ik5MUkUuQ29tbW9uLkRvbS5Tb2xpZENvbG9yQnJ1c2gsIE5MUkUuQ29tbW9uIiwiQ29sb3IiOnsiJGlkIjoiMTQ1IiwiQSI6ODksIlIiOjE2NiwiRyI6MTgzLCJCIjozOX19LCJMaW5lV2VpZ2h0IjoxLjAsIkxpbmVUeXBlIjowLCJQYXJlbnRTdHlsZSI6eyIkcmVmIjoiNTUifX0sIklzQmVsb3dUaW1lYmFuZCI6dHJ1ZSwiSGlkZURhdGUiOmZhbHNlLCJTaGFwZVNpemUiOjAsIlNwYWNpbmciOjIuMCwiUGFkZGluZyI6eyIkcmVmIjoiNTgifSwiU2hhcGVTdHlsZSI6eyIkaWQiOiIxNDYiLCJNYXJnaW4iOnsiJHJlZiI6IjYwIn0sIlBhZGRpbmciOnsiJHJlZiI6IjYxIn0sIkJhY2tncm91bmQiOnsiJGlkIjoiMTQ3IiwiQ29sb3IiOnsiJGlkIjoiMTQ4IiwiQSI6MjU1LCJSIjo4MywiRyI6OTIsIkIiOjE5fX0sIklzVmlzaWJsZSI6dHJ1ZSwiV2lkdGgiOjEyLjAsIkhlaWdodCI6MTQuMCwiQm9yZGVyU3R5bGUiOnsiJGlkIjoiMTQ5IiwiTGluZUNvbG9yIjp7IiRyZWYiOiI2MyJ9LCJMaW5lV2VpZ2h0IjowLjAsIkxpbmVUeXBlIjowLCJQYXJlbnRTdHlsZSI6eyIkcmVmIjoiNjIifX0sIlBhcmVudFN0eWxlIjp7IiRyZWYiOiI1OSJ9fSwiVGl0bGVTdHlsZSI6eyIkaWQiOiIxNTAiLCJGb250U2V0dGluZ3MiOnsiJGlkIjoiMTUxIiwiRm9udFNpemUiOjEyLCJGb250TmFtZSI6IkFyaWFs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MiIsIkxpbmVDb2xvciI6bnVsbCwiTGluZVdlaWdodCI6MC4wLCJMaW5lVHlwZSI6MCwiUGFyZW50U3R5bGUiOm51bGx9LCJQYXJlbnRTdHlsZSI6eyIkcmVmIjoiNjUifX0sIkRhdGVTdHlsZSI6eyIkaWQiOiIxNTMiLCJGb250U2V0dGluZ3MiOnsiJGlkIjoiMTU0IiwiRm9udFNpemUiOjEwLCJGb250TmFtZSI6IkFyaWFsIE5hcnJvdy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UiLCJMaW5lQ29sb3IiOm51bGwsIkxpbmVXZWlnaHQiOjAuMCwiTGluZVR5cGUiOjAsIlBhcmVudFN0eWxlIjpudWxsfSwiUGFyZW50U3R5bGUiOnsiJHJlZiI6IjcyIn19LCJEYXRlRm9ybWF0Ijp7IiRpZCI6IjE1NiIsIkZvcm1hdFN0cmluZyI6Ik1NTU0gZCwgeXl5eSIsIlNlcGFyYXRvciI6Ii8iLCJVc2VJbnRlcm5hdGlvbmFsRGF0ZUZvcm1hdCI6ZmFsc2V9LCJJc1Zpc2libGUiOnRydWUsIlBhcmVudFN0eWxlIjp7IiRyZWYiOiI1MyJ9fSwiUG9zaXRpb24iOnsiUmF0aW8iOjAuMCwiSXNDdXN0b20iOmZhbHNlfSwiSWQiOiIxOGE1MjFkNi04ZGJmLTQwOGYtOTM1Ni0yYzA0MGNmN2E0YjEiLCJJbXBvcnRJZCI6bnVsbCwiVGl0bGUiOiJTZWNvbmQgTWlsZXN0b25lIG9yIEV2ZW50IEhlcmUiLCJOb3RlIjpudWxsLCJIeXBlcmxpbmsiOm51bGwsIklzQ2hhbmdlZCI6ZmFsc2UsIklzTmV3IjpmYWxzZX0seyIkaWQiOiIxNTciLCJEYXRlIjoiMTk4Ny0xMS0yMlQyMzo1OTo1OS45OTlaIiwiU3R5bGUiOnsiJGlkIjoiMTU4IiwiU2hhcGUiOjEyLCJDb25uZWN0b3JNYXJnaW4iOnsiJHJlZiI6IjU0In0sIkNvbm5lY3RvclN0eWxlIjp7IiRpZCI6IjE1OSIsIkxpbmVDb2xvciI6eyIkaWQiOiIxNjAiLCIkdHlwZSI6Ik5MUkUuQ29tbW9uLkRvbS5Tb2xpZENvbG9yQnJ1c2gsIE5MUkUuQ29tbW9uIiwiQ29sb3IiOnsiJGlkIjoiMTYxIiwiQSI6ODksIlIiOjY1LCJHIjoxMzgsIkIiOjE3OX19LCJMaW5lV2VpZ2h0IjoxLjAsIkxpbmVUeXBlIjowLCJQYXJlbnRTdHlsZSI6eyIkcmVmIjoiNTUifX0sIklzQmVsb3dUaW1lYmFuZCI6ZmFsc2UsIkhpZGVEYXRlIjpmYWxzZSwiU2hhcGVTaXplIjowLCJTcGFjaW5nIjoyLjAsIlBhZGRpbmciOnsiJHJlZiI6IjU4In0sIlNoYXBlU3R5bGUiOnsiJGlkIjoiMTYyIiwiTWFyZ2luIjp7IiRyZWYiOiI2MCJ9LCJQYWRkaW5nIjp7IiRyZWYiOiI2MSJ9LCJCYWNrZ3JvdW5kIjp7IiRpZCI6IjE2MyIsIkNvbG9yIjp7IiRpZCI6IjE2NCIsIkEiOjI1NSwiUiI6NjUsIkciOjEzOCwiQiI6MTc5fX0sIklzVmlzaWJsZSI6dHJ1ZSwiV2lkdGgiOjEyLjAsIkhlaWdodCI6MTQuMCwiQm9yZGVyU3R5bGUiOnsiJGlkIjoiMTY1IiwiTGluZUNvbG9yIjp7IiRyZWYiOiI2MyJ9LCJMaW5lV2VpZ2h0IjowLjAsIkxpbmVUeXBlIjowLCJQYXJlbnRTdHlsZSI6eyIkcmVmIjoiNjIifX0sIlBhcmVudFN0eWxlIjp7IiRyZWYiOiI1OSJ9fSwiVGl0bGVTdHlsZSI6eyIkaWQiOiIxNjYiLCJGb250U2V0dGluZ3MiOnsiJGlkIjoiMTY3IiwiRm9udFNpemUiOjEyLCJGb250TmFtZSI6IkFyaWFs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2OCIsIkxpbmVDb2xvciI6bnVsbCwiTGluZVdlaWdodCI6MC4wLCJMaW5lVHlwZSI6MCwiUGFyZW50U3R5bGUiOm51bGx9LCJQYXJlbnRTdHlsZSI6eyIkcmVmIjoiNjUifX0sIkRhdGVTdHlsZSI6eyIkaWQiOiIxNjkiLCJGb250U2V0dGluZ3MiOnsiJGlkIjoiMTcwIiwiRm9udFNpemUiOjEwLCJGb250TmFtZSI6IkFyaWFsIE5hcnJvdy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EiLCJMaW5lQ29sb3IiOm51bGwsIkxpbmVXZWlnaHQiOjAuMCwiTGluZVR5cGUiOjAsIlBhcmVudFN0eWxlIjpudWxsfSwiUGFyZW50U3R5bGUiOnsiJHJlZiI6IjcyIn19LCJEYXRlRm9ybWF0Ijp7IiRpZCI6IjE3MiIsIkZvcm1hdFN0cmluZyI6Ik1NTU0gZCwgeXl5eSIsIlNlcGFyYXRvciI6Ii8iLCJVc2VJbnRlcm5hdGlvbmFsRGF0ZUZvcm1hdCI6ZmFsc2V9LCJJc1Zpc2libGUiOnRydWUsIlBhcmVudFN0eWxlIjp7IiRyZWYiOiI1MyJ9fSwiUG9zaXRpb24iOnsiUmF0aW8iOjAuMCwiSXNDdXN0b20iOmZhbHNlfSwiSWQiOiJmMzdkZmIzMy0xY2Y0LTQ5MDktYmZmMS04MDcwNGVhNTE5NDIiLCJJbXBvcnRJZCI6bnVsbCwiVGl0bGUiOiJUaGlyZCBNaWxlc3RvbmUgb3IgRXZlbnQgSGVyZSIsIk5vdGUiOm51bGwsIkh5cGVybGluayI6bnVsbCwiSXNDaGFuZ2VkIjpmYWxzZSwiSXNOZXciOmZhbHNlfSx7IiRpZCI6IjE3MyIsIkRhdGUiOiIxOTk2LTAzLTAxVDIzOjU5OjU5Ljk5OVoiLCJTdHlsZSI6eyIkaWQiOiIxNzQiLCJTaGFwZSI6MSwiQ29ubmVjdG9yTWFyZ2luIjp7IiRyZWYiOiI1NCJ9LCJDb25uZWN0b3JTdHlsZSI6eyIkaWQiOiIxNzUiLCJMaW5lQ29sb3IiOnsiJGlkIjoiMTc2IiwiJHR5cGUiOiJOTFJFLkNvbW1vbi5Eb20uU29saWRDb2xvckJydXNoLCBOTFJFLkNvbW1vbiIsIkNvbG9yIjp7IiRpZCI6IjE3NyIsIkEiOjg5LCJSIjoyNDYsIkciOjE0NiwiQiI6MH19LCJMaW5lV2VpZ2h0IjoxLjAsIkxpbmVUeXBlIjowLCJQYXJlbnRTdHlsZSI6eyIkcmVmIjoiNTUifX0sIklzQmVsb3dUaW1lYmFuZCI6dHJ1ZSwiSGlkZURhdGUiOmZhbHNlLCJTaGFwZVNpemUiOjEsIlNwYWNpbmciOjIuMCwiUGFkZGluZyI6eyIkcmVmIjoiNTgifSwiU2hhcGVTdHlsZSI6eyIkaWQiOiIxNzgiLCJNYXJnaW4iOnsiJHJlZiI6IjYwIn0sIlBhZGRpbmciOnsiJHJlZiI6IjYxIn0sIkJhY2tncm91bmQiOnsiJGlkIjoiMTc5IiwiQ29sb3IiOnsiJGlkIjoiMTgwIiwiQSI6MjU1LCJSIjoyNDYsIkciOjE0NiwiQiI6MH19LCJJc1Zpc2libGUiOnRydWUsIldpZHRoIjoxOC4wLCJIZWlnaHQiOjIwLjAsIkJvcmRlclN0eWxlIjp7IiRpZCI6IjE4MSIsIkxpbmVDb2xvciI6eyIkcmVmIjoiNjMifSwiTGluZVdlaWdodCI6MC4wLCJMaW5lVHlwZSI6MCwiUGFyZW50U3R5bGUiOnsiJHJlZiI6IjYyIn19LCJQYXJlbnRTdHlsZSI6eyIkcmVmIjoiNTkifX0sIlRpdGxlU3R5bGUiOnsiJGlkIjoiMTgyIiwiRm9udFNldHRpbmdzIjp7IiRpZCI6IjE4MyIsIkZvbnRTaXplIjoxMiwiRm9udE5hbWUiOiJBcmlhbC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DQiLCJMaW5lQ29sb3IiOm51bGwsIkxpbmVXZWlnaHQiOjAuMCwiTGluZVR5cGUiOjAsIlBhcmVudFN0eWxlIjpudWxsfSwiUGFyZW50U3R5bGUiOnsiJHJlZiI6IjY1In19LCJEYXRlU3R5bGUiOnsiJGlkIjoiMTg1IiwiRm9udFNldHRpbmdzIjp7IiRpZCI6IjE4NiIsIkZvbnRTaXplIjoxMCwiRm9udE5hbWUiOiJBcmlhbCBOYXJyb3c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3IiwiTGluZUNvbG9yIjpudWxsLCJMaW5lV2VpZ2h0IjowLjAsIkxpbmVUeXBlIjowLCJQYXJlbnRTdHlsZSI6bnVsbH0sIlBhcmVudFN0eWxlIjp7IiRyZWYiOiI3MiJ9fSwiRGF0ZUZvcm1hdCI6eyIkaWQiOiIxODgiLCJGb3JtYXRTdHJpbmciOiJNTU1NIGQsIHl5eXkiLCJTZXBhcmF0b3IiOiIvIiwiVXNlSW50ZXJuYXRpb25hbERhdGVGb3JtYXQiOmZhbHNlfSwiSXNWaXNpYmxlIjp0cnVlLCJQYXJlbnRTdHlsZSI6eyIkcmVmIjoiNTMifX0sIlBvc2l0aW9uIjp7IlJhdGlvIjowLjAsIklzQ3VzdG9tIjpmYWxzZX0sIklkIjoiMDQwNjQ4YTItNmZmOC00NDY4LWEyNGUtNzQ4MGFkOTE2MjBlIiwiSW1wb3J0SWQiOm51bGwsIlRpdGxlIjoiRm91cnRoIE1pbGVzdG9uZSBvciBFdmVudCBIZXJlIiwiTm90ZSI6bnVsbCwiSHlwZXJsaW5rIjpudWxsLCJJc0NoYW5nZWQiOmZhbHNlLCJJc05ldyI6ZmFsc2V9LHsiJGlkIjoiMTg5IiwiRGF0ZSI6IjE5OTctMDQtMDFUMjM6NTk6NTkuOTk5WiIsIlN0eWxlIjp7IiRpZCI6IjE5MCIsIlNoYXBlIjo1LCJDb25uZWN0b3JNYXJnaW4iOnsiJHJlZiI6IjU0In0sIkNvbm5lY3RvclN0eWxlIjp7IiRpZCI6IjE5MSIsIkxpbmVDb2xvciI6eyIkaWQiOiIxOTIiLCIkdHlwZSI6Ik5MUkUuQ29tbW9uLkRvbS5Tb2xpZENvbG9yQnJ1c2gsIE5MUkUuQ29tbW9uIiwiQ29sb3IiOnsiJGlkIjoiMTkzIiwiQSI6ODksIlIiOjIyMywiRyI6ODMsIkIiOjM5fX0sIkxpbmVXZWlnaHQiOjEuMCwiTGluZVR5cGUiOjAsIlBhcmVudFN0eWxlIjp7IiRyZWYiOiI1NSJ9fSwiSXNCZWxvd1RpbWViYW5kIjpmYWxzZSwiSGlkZURhdGUiOmZhbHNlLCJTaGFwZVNpemUiOjAsIlNwYWNpbmciOjIuMCwiUGFkZGluZyI6eyIkcmVmIjoiNTgifSwiU2hhcGVTdHlsZSI6eyIkaWQiOiIxOTQiLCJNYXJnaW4iOnsiJHJlZiI6IjYwIn0sIlBhZGRpbmciOnsiJHJlZiI6IjYxIn0sIkJhY2tncm91bmQiOnsiJGlkIjoiMTk1IiwiQ29sb3IiOnsiJGlkIjoiMTk2IiwiQSI6MjU1LCJSIjoyMjMsIkciOjgzLCJCIjozOX19LCJJc1Zpc2libGUiOnRydWUsIldpZHRoIjoxMi4wLCJIZWlnaHQiOjE0LjAsIkJvcmRlclN0eWxlIjp7IiRpZCI6IjE5NyIsIkxpbmVDb2xvciI6eyIkcmVmIjoiNjMifSwiTGluZVdlaWdodCI6MC4wLCJMaW5lVHlwZSI6MCwiUGFyZW50U3R5bGUiOnsiJHJlZiI6IjYyIn19LCJQYXJlbnRTdHlsZSI6eyIkcmVmIjoiNTkifX0sIlRpdGxlU3R5bGUiOnsiJGlkIjoiMTk4IiwiRm9udFNldHRpbmdzIjp7IiRpZCI6IjE5OSIsIkZvbnRTaXplIjoxMiwiRm9udE5hbWUiOiJBcmlhbC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DAiLCJMaW5lQ29sb3IiOm51bGwsIkxpbmVXZWlnaHQiOjAuMCwiTGluZVR5cGUiOjAsIlBhcmVudFN0eWxlIjpudWxsfSwiUGFyZW50U3R5bGUiOnsiJHJlZiI6IjY1In19LCJEYXRlU3R5bGUiOnsiJGlkIjoiMjAxIiwiRm9udFNldHRpbmdzIjp7IiRpZCI6IjIwMiIsIkZvbnRTaXplIjoxMCwiRm9udE5hbWUiOiJBcmlhbCBOYXJyb3c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AzIiwiTGluZUNvbG9yIjpudWxsLCJMaW5lV2VpZ2h0IjowLjAsIkxpbmVUeXBlIjowLCJQYXJlbnRTdHlsZSI6bnVsbH0sIlBhcmVudFN0eWxlIjp7IiRyZWYiOiI3MiJ9fSwiRGF0ZUZvcm1hdCI6eyIkaWQiOiIyMDQiLCJGb3JtYXRTdHJpbmciOiJNTU1NIGQsIHl5eXkiLCJTZXBhcmF0b3IiOiIvIiwiVXNlSW50ZXJuYXRpb25hbERhdGVGb3JtYXQiOmZhbHNlfSwiSXNWaXNpYmxlIjp0cnVlLCJQYXJlbnRTdHlsZSI6eyIkcmVmIjoiNTMifX0sIlBvc2l0aW9uIjp7IlJhdGlvIjowLjAsIklzQ3VzdG9tIjpmYWxzZX0sIklkIjoiZGJhOWYxY2MtMjA0MS00MTBiLTg0OWUtZTU5MGU3NmM3NzgwIiwiSW1wb3J0SWQiOm51bGwsIlRpdGxlIjoiRmlmdGggTWlsZXN0b25lIG9yIEV2ZW50IEhlcmUiLCJOb3RlIjpudWxsLCJIeXBlcmxpbmsiOm51bGwsIklzQ2hhbmdlZCI6ZmFsc2UsIklzTmV3IjpmYWxzZX0seyIkaWQiOiIyMDUiLCJEYXRlIjoiMTk5OS0wNy0wMVQyMzo1OTo1OS45OTlaIiwiU3R5bGUiOnsiJGlkIjoiMjA2IiwiU2hhcGUiOjEsIkNvbm5lY3Rvck1hcmdpbiI6eyIkcmVmIjoiNTQifSwiQ29ubmVjdG9yU3R5bGUiOnsiJGlkIjoiMjA3IiwiTGluZUNvbG9yIjp7IiRpZCI6IjIwOCIsIiR0eXBlIjoiTkxSRS5Db21tb24uRG9tLlNvbGlkQ29sb3JCcnVzaCwgTkxSRS5Db21tb24iLCJDb2xvciI6eyIkaWQiOiIyMDkiLCJBIjo4OSwiUiI6MjU0LCJHIjoxOTUsIkIiOjZ9fSwiTGluZVdlaWdodCI6MS4wLCJMaW5lVHlwZSI6MCwiUGFyZW50U3R5bGUiOnsiJHJlZiI6IjU1In19LCJJc0JlbG93VGltZWJhbmQiOnRydWUsIkhpZGVEYXRlIjpmYWxzZSwiU2hhcGVTaXplIjoxLCJTcGFjaW5nIjoyLjAsIlBhZGRpbmciOnsiJHJlZiI6IjU4In0sIlNoYXBlU3R5bGUiOnsiJGlkIjoiMjEwIiwiTWFyZ2luIjp7IiRyZWYiOiI2MCJ9LCJQYWRkaW5nIjp7IiRyZWYiOiI2MSJ9LCJCYWNrZ3JvdW5kIjp7IiRpZCI6IjIxMSIsIkNvbG9yIjp7IiRpZCI6IjIxMiIsIkEiOjI1NSwiUiI6MjU0LCJHIjoxOTUsIkIiOjZ9fSwiSXNWaXNpYmxlIjp0cnVlLCJXaWR0aCI6MTguMCwiSGVpZ2h0IjoyMC4wLCJCb3JkZXJTdHlsZSI6eyIkaWQiOiIyMTMiLCJMaW5lQ29sb3IiOnsiJHJlZiI6IjYzIn0sIkxpbmVXZWlnaHQiOjAuMCwiTGluZVR5cGUiOjAsIlBhcmVudFN0eWxlIjp7IiRyZWYiOiI2MiJ9fSwiUGFyZW50U3R5bGUiOnsiJHJlZiI6IjU5In19LCJUaXRsZVN0eWxlIjp7IiRpZCI6IjIxNCIsIkZvbnRTZXR0aW5ncyI6eyIkaWQiOiIyMTUiLCJGb250U2l6ZSI6MTIsIkZvbnROYW1lIjoiQXJpYWw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E2IiwiTGluZUNvbG9yIjpudWxsLCJMaW5lV2VpZ2h0IjowLjAsIkxpbmVUeXBlIjowLCJQYXJlbnRTdHlsZSI6bnVsbH0sIlBhcmVudFN0eWxlIjp7IiRyZWYiOiI2NSJ9fSwiRGF0ZVN0eWxlIjp7IiRpZCI6IjIxNyIsIkZvbnRTZXR0aW5ncyI6eyIkaWQiOiIyMTgiLCJGb250U2l6ZSI6MTAsIkZvbnROYW1lIjoiQXJpYWwgTmFycm93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xOSIsIkxpbmVDb2xvciI6bnVsbCwiTGluZVdlaWdodCI6MC4wLCJMaW5lVHlwZSI6MCwiUGFyZW50U3R5bGUiOm51bGx9LCJQYXJlbnRTdHlsZSI6eyIkcmVmIjoiNzIifX0sIkRhdGVGb3JtYXQiOnsiJGlkIjoiMjIwIiwiRm9ybWF0U3RyaW5nIjoiTU1NTSBkLCB5eXl5IiwiU2VwYXJhdG9yIjoiLyIsIlVzZUludGVybmF0aW9uYWxEYXRlRm9ybWF0IjpmYWxzZX0sIklzVmlzaWJsZSI6dHJ1ZSwiUGFyZW50U3R5bGUiOnsiJHJlZiI6IjUzIn19LCJQb3NpdGlvbiI6eyJSYXRpbyI6MC4wLCJJc0N1c3RvbSI6ZmFsc2V9LCJJZCI6IjNiZGVlOTI5LTkyOGEtNDdlYy04MmFiLTExNWFjN2Y3ZTY5MCIsIkltcG9ydElkIjpudWxsLCJUaXRsZSI6IlNpeHRoIE1pbGVzdG9uZSBvciBFdmVudCBIZXJlIiwiTm90ZSI6bnVsbCwiSHlwZXJsaW5rIjpudWxsLCJJc0NoYW5nZWQiOmZhbHNlLCJJc05ldyI6ZmFsc2V9LHsiJGlkIjoiMjIxIiwiRGF0ZSI6IjIwMDMtMDItMDFUMjM6NTk6NTkuOTk5WiIsIlN0eWxlIjp7IiRpZCI6IjIyMiIsIlNoYXBlIjoxMywiQ29ubmVjdG9yTWFyZ2luIjp7IiRyZWYiOiI1NCJ9LCJDb25uZWN0b3JTdHlsZSI6eyIkaWQiOiIyMjMiLCJMaW5lQ29sb3IiOnsiJGlkIjoiMjI0IiwiJHR5cGUiOiJOTFJFLkNvbW1vbi5Eb20uU29saWRDb2xvckJydXNoLCBOTFJFLkNvbW1vbiIsIkNvbG9yIjp7IiRpZCI6IjIyNSIsIkEiOjg5LCJSIjo5NCwiRyI6OTQsIkIiOjk0fX0sIkxpbmVXZWlnaHQiOjEuMCwiTGluZVR5cGUiOjAsIlBhcmVudFN0eWxlIjp7IiRyZWYiOiI1NSJ9fSwiSXNCZWxvd1RpbWViYW5kIjpmYWxzZSwiSGlkZURhdGUiOmZhbHNlLCJTaGFwZVNpemUiOjEsIlNwYWNpbmciOjIuMCwiUGFkZGluZyI6eyIkcmVmIjoiNTgifSwiU2hhcGVTdHlsZSI6eyIkaWQiOiIyMjYiLCJNYXJnaW4iOnsiJHJlZiI6IjYwIn0sIlBhZGRpbmciOnsiJHJlZiI6IjYxIn0sIkJhY2tncm91bmQiOnsiJGlkIjoiMjI3IiwiQ29sb3IiOnsiJGlkIjoiMjI4IiwiQSI6MjU1LCJSIjo5NCwiRyI6OTQsIkIiOjk0fX0sIklzVmlzaWJsZSI6dHJ1ZSwiV2lkdGgiOjE4LjAsIkhlaWdodCI6MjAuMCwiQm9yZGVyU3R5bGUiOnsiJGlkIjoiMjI5IiwiTGluZUNvbG9yIjp7IiRyZWYiOiI2MyJ9LCJMaW5lV2VpZ2h0IjowLjAsIkxpbmVUeXBlIjowLCJQYXJlbnRTdHlsZSI6eyIkcmVmIjoiNjIifX0sIlBhcmVudFN0eWxlIjp7IiRyZWYiOiI1OSJ9fSwiVGl0bGVTdHlsZSI6eyIkaWQiOiIyMzAiLCJGb250U2V0dGluZ3MiOnsiJGlkIjoiMjMxIiwiRm9udFNpemUiOjEyLCJGb250TmFtZSI6IkFyaWFs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zMiIsIkxpbmVDb2xvciI6bnVsbCwiTGluZVdlaWdodCI6MC4wLCJMaW5lVHlwZSI6MCwiUGFyZW50U3R5bGUiOm51bGx9LCJQYXJlbnRTdHlsZSI6eyIkcmVmIjoiNjUifX0sIkRhdGVTdHlsZSI6eyIkaWQiOiIyMzMiLCJGb250U2V0dGluZ3MiOnsiJGlkIjoiMjM0IiwiRm9udFNpemUiOjEwLCJGb250TmFtZSI6IkFyaWFsIE5hcnJvdy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zUiLCJMaW5lQ29sb3IiOm51bGwsIkxpbmVXZWlnaHQiOjAuMCwiTGluZVR5cGUiOjAsIlBhcmVudFN0eWxlIjpudWxsfSwiUGFyZW50U3R5bGUiOnsiJHJlZiI6IjcyIn19LCJEYXRlRm9ybWF0Ijp7IiRpZCI6IjIzNiIsIkZvcm1hdFN0cmluZyI6Ik1NTU0gZCwgeXl5eSIsIlNlcGFyYXRvciI6Ii8iLCJVc2VJbnRlcm5hdGlvbmFsRGF0ZUZvcm1hdCI6ZmFsc2V9LCJJc1Zpc2libGUiOnRydWUsIlBhcmVudFN0eWxlIjp7IiRyZWYiOiI1MyJ9fSwiUG9zaXRpb24iOnsiUmF0aW8iOjAuMCwiSXNDdXN0b20iOmZhbHNlfSwiSWQiOiJkNTA4YmM4ZS03YmRjLTQ3Y2ItYjlmNC1iMTc2YzMwM2JlNzQiLCJJbXBvcnRJZCI6bnVsbCwiVGl0bGUiOiJTZXZlbnRoIE1pbGVzdG9uZSBvciBFdmVudCBIZXJlIiwiTm90ZSI6bnVsbCwiSHlwZXJsaW5rIjpudWxsLCJJc0NoYW5nZWQiOmZhbHNlLCJJc05ldyI6ZmFsc2V9LHsiJGlkIjoiMjM3IiwiRGF0ZSI6IjIwMDYtMDYtMDFUMjM6NTk6NTkuOTk5WiIsIlN0eWxlIjp7IiRpZCI6IjIzOCIsIlNoYXBlIjo1LCJDb25uZWN0b3JNYXJnaW4iOnsiJHJlZiI6IjU0In0sIkNvbm5lY3RvclN0eWxlIjp7IiRpZCI6IjIzOSIsIkxpbmVDb2xvciI6eyIkaWQiOiIyNDAiLCIkdHlwZSI6Ik5MUkUuQ29tbW9uLkRvbS5Tb2xpZENvbG9yQnJ1c2gsIE5MUkUuQ29tbW9uIiwiQ29sb3IiOnsiJGlkIjoiMjQxIiwiQSI6ODksIlIiOjIyMywiRyI6ODMsIkIiOjM5fX0sIkxpbmVXZWlnaHQiOjEuMCwiTGluZVR5cGUiOjAsIlBhcmVudFN0eWxlIjp7IiRyZWYiOiI1NSJ9fSwiSXNCZWxvd1RpbWViYW5kIjp0cnVlLCJIaWRlRGF0ZSI6ZmFsc2UsIlNoYXBlU2l6ZSI6MCwiU3BhY2luZyI6Mi4wLCJQYWRkaW5nIjp7IiRyZWYiOiI1OCJ9LCJTaGFwZVN0eWxlIjp7IiRpZCI6IjI0MiIsIk1hcmdpbiI6eyIkcmVmIjoiNjAifSwiUGFkZGluZyI6eyIkcmVmIjoiNjEifSwiQmFja2dyb3VuZCI6eyIkaWQiOiIyNDMiLCJDb2xvciI6eyIkaWQiOiIyNDQiLCJBIjoyNTUsIlIiOjIyMywiRyI6ODMsIkIiOjM5fX0sIklzVmlzaWJsZSI6dHJ1ZSwiV2lkdGgiOjEyLjAsIkhlaWdodCI6MTQuMCwiQm9yZGVyU3R5bGUiOnsiJGlkIjoiMjQ1IiwiTGluZUNvbG9yIjp7IiRyZWYiOiI2MyJ9LCJMaW5lV2VpZ2h0IjowLjAsIkxpbmVUeXBlIjowLCJQYXJlbnRTdHlsZSI6eyIkcmVmIjoiNjIifX0sIlBhcmVudFN0eWxlIjp7IiRyZWYiOiI1OSJ9fSwiVGl0bGVTdHlsZSI6eyIkaWQiOiIyNDYiLCJGb250U2V0dGluZ3MiOnsiJGlkIjoiMjQ3IiwiRm9udFNpemUiOjEyLCJGb250TmFtZSI6IkFyaWFs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0OCIsIkxpbmVDb2xvciI6bnVsbCwiTGluZVdlaWdodCI6MC4wLCJMaW5lVHlwZSI6MCwiUGFyZW50U3R5bGUiOm51bGx9LCJQYXJlbnRTdHlsZSI6eyIkcmVmIjoiNjUifX0sIkRhdGVTdHlsZSI6eyIkaWQiOiIyNDkiLCJGb250U2V0dGluZ3MiOnsiJGlkIjoiMjUwIiwiRm9udFNpemUiOjEwLCJGb250TmFtZSI6IkFyaWFsIE5hcnJvdy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TEiLCJMaW5lQ29sb3IiOm51bGwsIkxpbmVXZWlnaHQiOjAuMCwiTGluZVR5cGUiOjAsIlBhcmVudFN0eWxlIjpudWxsfSwiUGFyZW50U3R5bGUiOnsiJHJlZiI6IjcyIn19LCJEYXRlRm9ybWF0Ijp7IiRpZCI6IjI1MiIsIkZvcm1hdFN0cmluZyI6Ik1NTU0gZCwgeXl5eSIsIlNlcGFyYXRvciI6Ii8iLCJVc2VJbnRlcm5hdGlvbmFsRGF0ZUZvcm1hdCI6ZmFsc2V9LCJJc1Zpc2libGUiOnRydWUsIlBhcmVudFN0eWxlIjp7IiRyZWYiOiI1MyJ9fSwiUG9zaXRpb24iOnsiUmF0aW8iOjAuMCwiSXNDdXN0b20iOmZhbHNlfSwiSWQiOiIyZDIwZDdkYy1jOTRmLTRkZTItOTQ2ZS00MzczZDQ5NGYxMGIiLCJJbXBvcnRJZCI6bnVsbCwiVGl0bGUiOiJFaWdodCBNaWxlc3RvbmUgb3IgRXZlbnQgSGVyZSIsIk5vdGUiOm51bGwsIkh5cGVybGluayI6bnVsbCwiSXNDaGFuZ2VkIjpmYWxzZSwiSXNOZXciOmZhbHNlfSx7IiRpZCI6IjI1MyIsIkRhdGUiOiIyMDA5LTExLTA5VDIzOjU5OjU5Ljk5OVoiLCJTdHlsZSI6eyIkaWQiOiIyNTQiLCJTaGFwZSI6MTAsIkNvbm5lY3Rvck1hcmdpbiI6eyIkcmVmIjoiNTQifSwiQ29ubmVjdG9yU3R5bGUiOnsiJGlkIjoiMjU1IiwiTGluZUNvbG9yIjp7IiRpZCI6IjI1NiIsIiR0eXBlIjoiTkxSRS5Db21tb24uRG9tLlNvbGlkQ29sb3JCcnVzaCwgTkxSRS5Db21tb24iLCJDb2xvciI6eyIkaWQiOiIyNTciLCJBIjo4OSwiUiI6NjUsIkciOjEzOCwiQiI6MTc5fX0sIkxpbmVXZWlnaHQiOjEuMCwiTGluZVR5cGUiOjAsIlBhcmVudFN0eWxlIjp7IiRyZWYiOiI1NSJ9fSwiSXNCZWxvd1RpbWViYW5kIjpmYWxzZSwiSGlkZURhdGUiOmZhbHNlLCJTaGFwZVNpemUiOjAsIlNwYWNpbmciOjIuMCwiUGFkZGluZyI6eyIkcmVmIjoiNTgifSwiU2hhcGVTdHlsZSI6eyIkaWQiOiIyNTgiLCJNYXJnaW4iOnsiJHJlZiI6IjYwIn0sIlBhZGRpbmciOnsiJHJlZiI6IjYxIn0sIkJhY2tncm91bmQiOnsiJGlkIjoiMjU5IiwiQ29sb3IiOnsiJGlkIjoiMjYwIiwiQSI6MjU1LCJSIjo4MywiRyI6OTIsIkIiOjE5fX0sIklzVmlzaWJsZSI6dHJ1ZSwiV2lkdGgiOjEyLjAsIkhlaWdodCI6MTQuMCwiQm9yZGVyU3R5bGUiOnsiJGlkIjoiMjYxIiwiTGluZUNvbG9yIjp7IiRyZWYiOiI2MyJ9LCJMaW5lV2VpZ2h0IjowLjAsIkxpbmVUeXBlIjowLCJQYXJlbnRTdHlsZSI6eyIkcmVmIjoiNjIifX0sIlBhcmVudFN0eWxlIjp7IiRyZWYiOiI1OSJ9fSwiVGl0bGVTdHlsZSI6eyIkaWQiOiIyNjIiLCJGb250U2V0dGluZ3MiOnsiJGlkIjoiMjYzIiwiRm9udFNpemUiOjEyLCJGb250TmFtZSI6IkFyaWFs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NCIsIkxpbmVDb2xvciI6bnVsbCwiTGluZVdlaWdodCI6MC4wLCJMaW5lVHlwZSI6MCwiUGFyZW50U3R5bGUiOm51bGx9LCJQYXJlbnRTdHlsZSI6eyIkcmVmIjoiNjUifX0sIkRhdGVTdHlsZSI6eyIkaWQiOiIyNjUiLCJGb250U2V0dGluZ3MiOnsiJGlkIjoiMjY2IiwiRm9udFNpemUiOjEwLCJGb250TmFtZSI6IkFyaWFsIE5hcnJvdy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jciLCJMaW5lQ29sb3IiOm51bGwsIkxpbmVXZWlnaHQiOjAuMCwiTGluZVR5cGUiOjAsIlBhcmVudFN0eWxlIjpudWxsfSwiUGFyZW50U3R5bGUiOnsiJHJlZiI6IjcyIn19LCJEYXRlRm9ybWF0Ijp7IiRpZCI6IjI2OCIsIkZvcm1hdFN0cmluZyI6Ik1NTU0gZCwgeXl5eSIsIlNlcGFyYXRvciI6Ii8iLCJVc2VJbnRlcm5hdGlvbmFsRGF0ZUZvcm1hdCI6ZmFsc2V9LCJJc1Zpc2libGUiOnRydWUsIlBhcmVudFN0eWxlIjp7IiRyZWYiOiI1MyJ9fSwiUG9zaXRpb24iOnsiUmF0aW8iOjAuMCwiSXNDdXN0b20iOmZhbHNlfSwiSWQiOiI3ODBiNWNjNS1lYzg1LTRlMzItYWM2YS02N2EzMGI3MTQxODUiLCJJbXBvcnRJZCI6bnVsbCwiVGl0bGUiOiJOaW50aCBNaWxlc3RvbmUgb3IgRXZlbnQgSGVyZSIsIk5vdGUiOm51bGwsIkh5cGVybGluayI6bnVsbCwiSXNDaGFuZ2VkIjpmYWxzZSwiSXNOZXciOmZhbHNlfSx7IiRpZCI6IjI2OSIsIkRhdGUiOiIyMDEzLTAyLTA0VDIzOjU5OjU5Ljk5OVoiLCJTdHlsZSI6eyIkaWQiOiIyNzAiLCJTaGFwZSI6MTIsIkNvbm5lY3Rvck1hcmdpbiI6eyIkcmVmIjoiNTQifSwiQ29ubmVjdG9yU3R5bGUiOnsiJGlkIjoiMjcxIiwiTGluZUNvbG9yIjp7IiRpZCI6IjI3MiIsIiR0eXBlIjoiTkxSRS5Db21tb24uRG9tLlNvbGlkQ29sb3JCcnVzaCwgTkxSRS5Db21tb24iLCJDb2xvciI6eyIkaWQiOiIyNzMiLCJBIjo4OSwiUiI6NjUsIkciOjEzOCwiQiI6MTc5fX0sIkxpbmVXZWlnaHQiOjEuMCwiTGluZVR5cGUiOjAsIlBhcmVudFN0eWxlIjp7IiRyZWYiOiI1NSJ9fSwiSXNCZWxvd1RpbWViYW5kIjp0cnVlLCJIaWRlRGF0ZSI6ZmFsc2UsIlNoYXBlU2l6ZSI6MCwiU3BhY2luZyI6Mi4wLCJQYWRkaW5nIjp7IiRyZWYiOiI1OCJ9LCJTaGFwZVN0eWxlIjp7IiRpZCI6IjI3NCIsIk1hcmdpbiI6eyIkcmVmIjoiNjAifSwiUGFkZGluZyI6eyIkcmVmIjoiNjEifSwiQmFja2dyb3VuZCI6eyIkaWQiOiIyNzUiLCJDb2xvciI6eyIkaWQiOiIyNzYiLCJBIjoyNTUsIlIiOjY1LCJHIjoxMzgsIkIiOjE3OX19LCJJc1Zpc2libGUiOnRydWUsIldpZHRoIjoxMi4wLCJIZWlnaHQiOjE0LjAsIkJvcmRlclN0eWxlIjp7IiRpZCI6IjI3NyIsIkxpbmVDb2xvciI6eyIkcmVmIjoiNjMifSwiTGluZVdlaWdodCI6MC4wLCJMaW5lVHlwZSI6MCwiUGFyZW50U3R5bGUiOnsiJHJlZiI6IjYyIn19LCJQYXJlbnRTdHlsZSI6eyIkcmVmIjoiNTkifX0sIlRpdGxlU3R5bGUiOnsiJGlkIjoiMjc4IiwiRm9udFNldHRpbmdzIjp7IiRpZCI6IjI3OSIsIkZvbnRTaXplIjoxMiwiRm9udE5hbWUiOiJBcmlhbC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ODAiLCJMaW5lQ29sb3IiOm51bGwsIkxpbmVXZWlnaHQiOjAuMCwiTGluZVR5cGUiOjAsIlBhcmVudFN0eWxlIjpudWxsfSwiUGFyZW50U3R5bGUiOnsiJHJlZiI6IjY1In19LCJEYXRlU3R5bGUiOnsiJGlkIjoiMjgxIiwiRm9udFNldHRpbmdzIjp7IiRpZCI6IjI4MiIsIkZvbnRTaXplIjoxMCwiRm9udE5hbWUiOiJBcmlhbCBOYXJyb3c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gzIiwiTGluZUNvbG9yIjpudWxsLCJMaW5lV2VpZ2h0IjowLjAsIkxpbmVUeXBlIjowLCJQYXJlbnRTdHlsZSI6bnVsbH0sIlBhcmVudFN0eWxlIjp7IiRyZWYiOiI3MiJ9fSwiRGF0ZUZvcm1hdCI6eyIkaWQiOiIyODQiLCJGb3JtYXRTdHJpbmciOiJNTU1NIGQsIHl5eXkiLCJTZXBhcmF0b3IiOiIvIiwiVXNlSW50ZXJuYXRpb25hbERhdGVGb3JtYXQiOmZhbHNlfSwiSXNWaXNpYmxlIjp0cnVlLCJQYXJlbnRTdHlsZSI6eyIkcmVmIjoiNTMifX0sIlBvc2l0aW9uIjp7IlJhdGlvIjowLjAsIklzQ3VzdG9tIjpmYWxzZX0sIklkIjoiNTMxMTM0YzItZTA4Mi00NDc5LWExM2MtZmI3ZTZlYWViMzBjIiwiSW1wb3J0SWQiOm51bGwsIlRpdGxlIjoiVGVudGggTWlsZXN0b25lIG9yIEV2ZW50IEhlcmUiLCJOb3RlIjpudWxsLCJIeXBlcmxpbmsiOm51bGwsIklzQ2hhbmdlZCI6ZmFsc2UsIklzTmV3IjpmYWxzZX0seyIkaWQiOiIyODUiLCJEYXRlIjoiMjAxNy0wMS0xNVQyMzo1OTo1OS45OTlaIiwiU3R5bGUiOnsiJGlkIjoiMjg2IiwiU2hhcGUiOjIsIkNvbm5lY3Rvck1hcmdpbiI6eyIkcmVmIjoiNTQifSwiQ29ubmVjdG9yU3R5bGUiOnsiJGlkIjoiMjg3IiwiTGluZUNvbG9yIjp7IiRpZCI6IjI4OCIsIiR0eXBlIjoiTkxSRS5Db21tb24uRG9tLlNvbGlkQ29sb3JCcnVzaCwgTkxSRS5Db21tb24iLCJDb2xvciI6eyIkaWQiOiIyODkiLCJBIjo4OSwiUiI6MjQ2LCJHIjoxNDYsIkIiOjB9fSwiTGluZVdlaWdodCI6MS4wLCJMaW5lVHlwZSI6MCwiUGFyZW50U3R5bGUiOnsiJHJlZiI6IjU1In19LCJJc0JlbG93VGltZWJhbmQiOmZhbHNlLCJIaWRlRGF0ZSI6ZmFsc2UsIlNoYXBlU2l6ZSI6MSwiU3BhY2luZyI6Mi4wLCJQYWRkaW5nIjp7IiRyZWYiOiI1OCJ9LCJTaGFwZVN0eWxlIjp7IiRpZCI6IjI5MCIsIk1hcmdpbiI6eyIkcmVmIjoiNjAifSwiUGFkZGluZyI6eyIkcmVmIjoiNjEifSwiQmFja2dyb3VuZCI6eyIkaWQiOiIyOTEiLCJDb2xvciI6eyIkaWQiOiIyOTIiLCJBIjoyNTUsIlIiOjI0NiwiRyI6MTQ2LCJCIjowfX0sIklzVmlzaWJsZSI6dHJ1ZSwiV2lkdGgiOjE4LjAsIkhlaWdodCI6MjAuMCwiQm9yZGVyU3R5bGUiOnsiJGlkIjoiMjkzIiwiTGluZUNvbG9yIjp7IiRyZWYiOiI2MyJ9LCJMaW5lV2VpZ2h0IjowLjAsIkxpbmVUeXBlIjowLCJQYXJlbnRTdHlsZSI6eyIkcmVmIjoiNjIifX0sIlBhcmVudFN0eWxlIjp7IiRyZWYiOiI1OSJ9fSwiVGl0bGVTdHlsZSI6eyIkaWQiOiIyOTQiLCJGb250U2V0dGluZ3MiOnsiJGlkIjoiMjk1IiwiRm9udFNpemUiOjEyLCJGb250TmFtZSI6IkFyaWFsIiwiSXNCb2xkIjpmYWxzZSwiSXNJdGFsaWMiOmZhbHNlLCJJc1VuZGVybGluZWQiOmZhbHNlLCJQYXJlbnRTdHlsZSI6eyIkcmVmIjoiNjYifX0sIkF1dG9TaXplIjowLCJGb3JlZ3JvdW5kIjp7IiRpZCI6IjI5NiIsIkNvbG9yIjp7IiRpZCI6IjI5NyIsIkEiOjI1NSwiUiI6MjIzLCJHIjo4MywiQiI6Mzl9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OTgiLCJMaW5lQ29sb3IiOm51bGwsIkxpbmVXZWlnaHQiOjAuMCwiTGluZVR5cGUiOjAsIlBhcmVudFN0eWxlIjpudWxsfSwiUGFyZW50U3R5bGUiOnsiJHJlZiI6IjY1In19LCJEYXRlU3R5bGUiOnsiJGlkIjoiMjk5IiwiRm9udFNldHRpbmdzIjp7IiRpZCI6IjMwMCIsIkZvbnRTaXplIjoxMCwiRm9udE5hbWUiOiJBcmlhbCBOYXJyb3c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AxIiwiTGluZUNvbG9yIjpudWxsLCJMaW5lV2VpZ2h0IjowLjAsIkxpbmVUeXBlIjowLCJQYXJlbnRTdHlsZSI6bnVsbH0sIlBhcmVudFN0eWxlIjp7IiRyZWYiOiI3MiJ9fSwiRGF0ZUZvcm1hdCI6eyIkaWQiOiIzMDIiLCJGb3JtYXRTdHJpbmciOiJNTU1NIGQsIHl5eXkiLCJTZXBhcmF0b3IiOiIvIiwiVXNlSW50ZXJuYXRpb25hbERhdGVGb3JtYXQiOmZhbHNlfSwiSXNWaXNpYmxlIjp0cnVlLCJQYXJlbnRTdHlsZSI6eyIkcmVmIjoiNTMifX0sIlBvc2l0aW9uIjp7IlJhdGlvIjowLjAsIklzQ3VzdG9tIjpmYWxzZX0sIklkIjoiNTE2YzJiNjgtN2EwZS00OWM2LWFkMWEtMDQyMzQ5MDQ5MzhmIiwiSW1wb3J0SWQiOm51bGwsIlRpdGxlIjoiVG9kYXkiLCJOb3RlIjpudWxsLCJIeXBlcmxpbmsiOm51bGwsIklzQ2hhbmdlZCI6ZmFsc2UsIklzTmV3IjpmYWxzZX1dLCJUYXNrcyI6W10sIk1zUHJvamVjdEl0ZW1zVHJlZSI6eyIkaWQiOiIzMDMiLCJSb290Ijp7IkltcG9ydElkIjpudWxsLCJJc0ltcG9ydGVkIjpmYWxzZSwiQ2hpbGRyZW4iOltdfX0sIk1ldGFkYXRhIjp7IiRpZCI6IjMwNCJ9LCJTZXR0aW5ncyI6eyIkaWQiOiIzMDUiLCJJbXBhT3B0aW9ucyI6eyIkaWQiOiIzMDY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AsIkZpbGVQYXRoIjpudWxsLCJUaW1lbGluZUltcG9ydGVk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Custom 6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FFFFF"/>
      </a:hlink>
      <a:folHlink>
        <a:srgbClr val="B2B2B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136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2014-12-16T21:57:04Z</dcterms:created>
  <dcterms:modified xsi:type="dcterms:W3CDTF">2018-02-08T12:44:41Z</dcterms:modified>
</cp:coreProperties>
</file>