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75" d="100"/>
          <a:sy n="75" d="100"/>
        </p:scale>
        <p:origin x="72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C668-D6D3-4B07-B099-90883AAD96E4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CDDF-EC17-44A2-B74D-7FE1264214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8041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C668-D6D3-4B07-B099-90883AAD96E4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CDDF-EC17-44A2-B74D-7FE1264214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9893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C668-D6D3-4B07-B099-90883AAD96E4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CDDF-EC17-44A2-B74D-7FE1264214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8545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C668-D6D3-4B07-B099-90883AAD96E4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CDDF-EC17-44A2-B74D-7FE1264214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180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C668-D6D3-4B07-B099-90883AAD96E4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CDDF-EC17-44A2-B74D-7FE1264214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0446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C668-D6D3-4B07-B099-90883AAD96E4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CDDF-EC17-44A2-B74D-7FE1264214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0753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C668-D6D3-4B07-B099-90883AAD96E4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CDDF-EC17-44A2-B74D-7FE1264214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844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C668-D6D3-4B07-B099-90883AAD96E4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CDDF-EC17-44A2-B74D-7FE1264214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4560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C668-D6D3-4B07-B099-90883AAD96E4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CDDF-EC17-44A2-B74D-7FE1264214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0171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C668-D6D3-4B07-B099-90883AAD96E4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CDDF-EC17-44A2-B74D-7FE1264214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815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C668-D6D3-4B07-B099-90883AAD96E4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2CDDF-EC17-44A2-B74D-7FE1264214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3574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8C668-D6D3-4B07-B099-90883AAD96E4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2CDDF-EC17-44A2-B74D-7FE1264214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534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ZoneTexte 29"/>
          <p:cNvSpPr txBox="1"/>
          <p:nvPr/>
        </p:nvSpPr>
        <p:spPr>
          <a:xfrm>
            <a:off x="426435" y="4041273"/>
            <a:ext cx="28059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002060"/>
                </a:solidFill>
              </a:rPr>
              <a:t>JEAN-JACQUES KAYEMBE</a:t>
            </a:r>
            <a:endParaRPr lang="fr-FR" sz="1600" b="1" dirty="0">
              <a:solidFill>
                <a:srgbClr val="002060"/>
              </a:solidFill>
            </a:endParaRPr>
          </a:p>
        </p:txBody>
      </p:sp>
      <p:sp>
        <p:nvSpPr>
          <p:cNvPr id="32" name="Moins 31"/>
          <p:cNvSpPr/>
          <p:nvPr/>
        </p:nvSpPr>
        <p:spPr>
          <a:xfrm>
            <a:off x="1269831" y="4348290"/>
            <a:ext cx="418694" cy="134470"/>
          </a:xfrm>
          <a:prstGeom prst="mathMinus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Moins 32"/>
          <p:cNvSpPr/>
          <p:nvPr/>
        </p:nvSpPr>
        <p:spPr>
          <a:xfrm>
            <a:off x="1036750" y="4348290"/>
            <a:ext cx="418694" cy="134470"/>
          </a:xfrm>
          <a:prstGeom prst="mathMinus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Moins 33"/>
          <p:cNvSpPr/>
          <p:nvPr/>
        </p:nvSpPr>
        <p:spPr>
          <a:xfrm>
            <a:off x="1493951" y="4348285"/>
            <a:ext cx="418694" cy="134470"/>
          </a:xfrm>
          <a:prstGeom prst="mathMinu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Moins 34"/>
          <p:cNvSpPr/>
          <p:nvPr/>
        </p:nvSpPr>
        <p:spPr>
          <a:xfrm>
            <a:off x="1727031" y="4348285"/>
            <a:ext cx="418694" cy="134470"/>
          </a:xfrm>
          <a:prstGeom prst="mathMinus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Moins 35"/>
          <p:cNvSpPr/>
          <p:nvPr/>
        </p:nvSpPr>
        <p:spPr>
          <a:xfrm>
            <a:off x="1951152" y="4348285"/>
            <a:ext cx="418694" cy="134470"/>
          </a:xfrm>
          <a:prstGeom prst="mathMinus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Moins 36"/>
          <p:cNvSpPr/>
          <p:nvPr/>
        </p:nvSpPr>
        <p:spPr>
          <a:xfrm>
            <a:off x="2175269" y="4348288"/>
            <a:ext cx="418694" cy="134470"/>
          </a:xfrm>
          <a:prstGeom prst="mathMinus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ZoneTexte 37"/>
          <p:cNvSpPr txBox="1"/>
          <p:nvPr/>
        </p:nvSpPr>
        <p:spPr>
          <a:xfrm>
            <a:off x="1031703" y="4427016"/>
            <a:ext cx="21784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rgbClr val="002060"/>
                </a:solidFill>
              </a:rPr>
              <a:t>COORDONNATEUR NATIONAL </a:t>
            </a:r>
            <a:endParaRPr lang="fr-FR" sz="1200" b="1" dirty="0">
              <a:solidFill>
                <a:srgbClr val="002060"/>
              </a:solidFill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1259751" y="4684672"/>
            <a:ext cx="20349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solidFill>
                  <a:srgbClr val="002060"/>
                </a:solidFill>
              </a:rPr>
              <a:t>jj.kayembe@itierdc.org</a:t>
            </a:r>
            <a:endParaRPr lang="fr-FR" sz="1200" dirty="0">
              <a:solidFill>
                <a:srgbClr val="00206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458"/>
            <a:ext cx="3797789" cy="3896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57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5</Words>
  <Application>Microsoft Office PowerPoint</Application>
  <PresentationFormat>Grand écran</PresentationFormat>
  <Paragraphs>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</dc:creator>
  <cp:lastModifiedBy>Admin</cp:lastModifiedBy>
  <cp:revision>12</cp:revision>
  <dcterms:created xsi:type="dcterms:W3CDTF">2020-08-18T07:27:07Z</dcterms:created>
  <dcterms:modified xsi:type="dcterms:W3CDTF">2020-09-01T07:37:46Z</dcterms:modified>
</cp:coreProperties>
</file>